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7" r:id="rId4"/>
    <p:sldId id="267" r:id="rId5"/>
    <p:sldId id="266" r:id="rId6"/>
    <p:sldId id="259" r:id="rId7"/>
    <p:sldId id="293" r:id="rId8"/>
    <p:sldId id="294" r:id="rId9"/>
    <p:sldId id="295" r:id="rId10"/>
    <p:sldId id="260" r:id="rId11"/>
    <p:sldId id="285" r:id="rId12"/>
    <p:sldId id="291" r:id="rId13"/>
    <p:sldId id="296" r:id="rId14"/>
    <p:sldId id="287" r:id="rId15"/>
    <p:sldId id="288" r:id="rId16"/>
    <p:sldId id="290" r:id="rId17"/>
    <p:sldId id="297" r:id="rId18"/>
    <p:sldId id="289" r:id="rId19"/>
    <p:sldId id="261" r:id="rId20"/>
    <p:sldId id="269" r:id="rId21"/>
    <p:sldId id="298" r:id="rId22"/>
    <p:sldId id="268" r:id="rId23"/>
    <p:sldId id="299" r:id="rId24"/>
    <p:sldId id="264" r:id="rId25"/>
    <p:sldId id="272" r:id="rId26"/>
    <p:sldId id="273" r:id="rId27"/>
    <p:sldId id="277" r:id="rId28"/>
    <p:sldId id="278" r:id="rId29"/>
    <p:sldId id="283" r:id="rId30"/>
    <p:sldId id="292" r:id="rId31"/>
    <p:sldId id="265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655D08-BDCC-4DE8-9EE5-2EABEB4B882D}" v="39" dt="2021-08-19T18:04:3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78228" autoAdjust="0"/>
  </p:normalViewPr>
  <p:slideViewPr>
    <p:cSldViewPr snapToGrid="0">
      <p:cViewPr varScale="1">
        <p:scale>
          <a:sx n="89" d="100"/>
          <a:sy n="89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18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BA78E7D3-B735-4D85-9B41-C03E54DBCD64}"/>
    <pc:docChg chg="undo custSel mod addSld delSld modSld">
      <pc:chgData name="Chris Woodruff" userId="2dbf025665e4d94d" providerId="LiveId" clId="{BA78E7D3-B735-4D85-9B41-C03E54DBCD64}" dt="2019-06-21T12:04:17.885" v="888"/>
      <pc:docMkLst>
        <pc:docMk/>
      </pc:docMkLst>
      <pc:sldChg chg="addSp delSp">
        <pc:chgData name="Chris Woodruff" userId="2dbf025665e4d94d" providerId="LiveId" clId="{BA78E7D3-B735-4D85-9B41-C03E54DBCD64}" dt="2019-06-20T09:15:00.790" v="239" actId="9405"/>
        <pc:sldMkLst>
          <pc:docMk/>
          <pc:sldMk cId="2430017358" sldId="260"/>
        </pc:sldMkLst>
        <pc:inkChg chg="add del">
          <ac:chgData name="Chris Woodruff" userId="2dbf025665e4d94d" providerId="LiveId" clId="{BA78E7D3-B735-4D85-9B41-C03E54DBCD64}" dt="2019-06-20T09:15:00.790" v="239" actId="9405"/>
          <ac:inkMkLst>
            <pc:docMk/>
            <pc:sldMk cId="2430017358" sldId="260"/>
            <ac:inkMk id="4" creationId="{878434EE-1E0B-45B3-AD76-9C0BCB4D7E9E}"/>
          </ac:inkMkLst>
        </pc:inkChg>
        <pc:inkChg chg="add del">
          <ac:chgData name="Chris Woodruff" userId="2dbf025665e4d94d" providerId="LiveId" clId="{BA78E7D3-B735-4D85-9B41-C03E54DBCD64}" dt="2019-06-20T09:15:00.205" v="238" actId="9405"/>
          <ac:inkMkLst>
            <pc:docMk/>
            <pc:sldMk cId="2430017358" sldId="260"/>
            <ac:inkMk id="5" creationId="{0257AD21-F091-461B-A0CE-5CE81FD0770B}"/>
          </ac:inkMkLst>
        </pc:inkChg>
      </pc:sldChg>
      <pc:sldChg chg="modSp">
        <pc:chgData name="Chris Woodruff" userId="2dbf025665e4d94d" providerId="LiveId" clId="{BA78E7D3-B735-4D85-9B41-C03E54DBCD64}" dt="2019-06-13T16:26:38.533" v="14" actId="20577"/>
        <pc:sldMkLst>
          <pc:docMk/>
          <pc:sldMk cId="3530888341" sldId="264"/>
        </pc:sldMkLst>
        <pc:spChg chg="mod">
          <ac:chgData name="Chris Woodruff" userId="2dbf025665e4d94d" providerId="LiveId" clId="{BA78E7D3-B735-4D85-9B41-C03E54DBCD64}" dt="2019-06-13T16:26:38.533" v="14" actId="20577"/>
          <ac:spMkLst>
            <pc:docMk/>
            <pc:sldMk cId="3530888341" sldId="264"/>
            <ac:spMk id="2" creationId="{3155F436-DB8E-445A-A9BA-526B370C5F21}"/>
          </ac:spMkLst>
        </pc:spChg>
      </pc:sldChg>
      <pc:sldChg chg="modSp">
        <pc:chgData name="Chris Woodruff" userId="2dbf025665e4d94d" providerId="LiveId" clId="{BA78E7D3-B735-4D85-9B41-C03E54DBCD64}" dt="2019-06-13T16:25:46.680" v="10" actId="27636"/>
        <pc:sldMkLst>
          <pc:docMk/>
          <pc:sldMk cId="892939279" sldId="269"/>
        </pc:sldMkLst>
        <pc:spChg chg="mod">
          <ac:chgData name="Chris Woodruff" userId="2dbf025665e4d94d" providerId="LiveId" clId="{BA78E7D3-B735-4D85-9B41-C03E54DBCD64}" dt="2019-06-13T16:25:46.680" v="10" actId="27636"/>
          <ac:spMkLst>
            <pc:docMk/>
            <pc:sldMk cId="892939279" sldId="269"/>
            <ac:spMk id="2" creationId="{E39480AF-0402-4559-9061-DB2991F43DF4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1:31.193" v="178"/>
        <pc:sldMkLst>
          <pc:docMk/>
          <pc:sldMk cId="3650878357" sldId="272"/>
        </pc:sldMkLst>
        <pc:spChg chg="del mod">
          <ac:chgData name="Chris Woodruff" userId="2dbf025665e4d94d" providerId="LiveId" clId="{BA78E7D3-B735-4D85-9B41-C03E54DBCD64}" dt="2019-06-20T07:28:19.282" v="100" actId="478"/>
          <ac:spMkLst>
            <pc:docMk/>
            <pc:sldMk cId="3650878357" sldId="272"/>
            <ac:spMk id="3" creationId="{7BAAE4B3-00DC-43A0-9788-40D523954096}"/>
          </ac:spMkLst>
        </pc:spChg>
        <pc:spChg chg="del">
          <ac:chgData name="Chris Woodruff" userId="2dbf025665e4d94d" providerId="LiveId" clId="{BA78E7D3-B735-4D85-9B41-C03E54DBCD64}" dt="2019-06-20T07:28:22.105" v="101" actId="478"/>
          <ac:spMkLst>
            <pc:docMk/>
            <pc:sldMk cId="3650878357" sldId="272"/>
            <ac:spMk id="5" creationId="{252109D8-4623-4A79-B305-A286C39974BE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6" creationId="{0FB923A0-9F77-44FB-8870-34788AFD06BB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7" creationId="{63A6CFF0-1C05-467A-A97D-A860F4DDD642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8" creationId="{317F6E67-4B2B-432A-9A87-1D59242FC71F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2:10.171" v="182"/>
        <pc:sldMkLst>
          <pc:docMk/>
          <pc:sldMk cId="350747215" sldId="273"/>
        </pc:sldMkLst>
        <pc:spChg chg="del">
          <ac:chgData name="Chris Woodruff" userId="2dbf025665e4d94d" providerId="LiveId" clId="{BA78E7D3-B735-4D85-9B41-C03E54DBCD64}" dt="2019-06-20T07:29:34.901" v="103" actId="478"/>
          <ac:spMkLst>
            <pc:docMk/>
            <pc:sldMk cId="350747215" sldId="273"/>
            <ac:spMk id="6" creationId="{8B095ABF-1425-484D-9E3E-FB4148A82727}"/>
          </ac:spMkLst>
        </pc:spChg>
        <pc:spChg chg="del">
          <ac:chgData name="Chris Woodruff" userId="2dbf025665e4d94d" providerId="LiveId" clId="{BA78E7D3-B735-4D85-9B41-C03E54DBCD64}" dt="2019-06-20T07:59:49.005" v="106" actId="478"/>
          <ac:spMkLst>
            <pc:docMk/>
            <pc:sldMk cId="350747215" sldId="273"/>
            <ac:spMk id="7" creationId="{260DAD3A-7D4F-47B5-BE91-38759C4A9FC1}"/>
          </ac:spMkLst>
        </pc:spChg>
        <pc:spChg chg="del mod">
          <ac:chgData name="Chris Woodruff" userId="2dbf025665e4d94d" providerId="LiveId" clId="{BA78E7D3-B735-4D85-9B41-C03E54DBCD64}" dt="2019-06-20T07:59:46.575" v="105" actId="478"/>
          <ac:spMkLst>
            <pc:docMk/>
            <pc:sldMk cId="350747215" sldId="273"/>
            <ac:spMk id="8" creationId="{79D4910B-0FD5-4726-BB68-317E9CF3CE9B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9" creationId="{4D6217C5-15F1-442A-BABA-90137D06BA75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10" creationId="{4454F729-B239-4149-9093-E9942646B353}"/>
          </ac:spMkLst>
        </pc:spChg>
      </pc:sldChg>
      <pc:sldChg chg="del">
        <pc:chgData name="Chris Woodruff" userId="2dbf025665e4d94d" providerId="LiveId" clId="{BA78E7D3-B735-4D85-9B41-C03E54DBCD64}" dt="2019-06-20T09:33:58.663" v="350" actId="2696"/>
        <pc:sldMkLst>
          <pc:docMk/>
          <pc:sldMk cId="3028601590" sldId="274"/>
        </pc:sldMkLst>
      </pc:sldChg>
      <pc:sldChg chg="addSp delSp modSp">
        <pc:chgData name="Chris Woodruff" userId="2dbf025665e4d94d" providerId="LiveId" clId="{BA78E7D3-B735-4D85-9B41-C03E54DBCD64}" dt="2019-06-21T07:59:19.428" v="811" actId="20577"/>
        <pc:sldMkLst>
          <pc:docMk/>
          <pc:sldMk cId="1076823662" sldId="277"/>
        </pc:sldMkLst>
        <pc:spChg chg="add del">
          <ac:chgData name="Chris Woodruff" userId="2dbf025665e4d94d" providerId="LiveId" clId="{BA78E7D3-B735-4D85-9B41-C03E54DBCD64}" dt="2019-06-21T07:56:05.453" v="716"/>
          <ac:spMkLst>
            <pc:docMk/>
            <pc:sldMk cId="1076823662" sldId="277"/>
            <ac:spMk id="2" creationId="{CC0F0609-BA8F-4E59-846C-16512DE70312}"/>
          </ac:spMkLst>
        </pc:spChg>
        <pc:spChg chg="add del mod">
          <ac:chgData name="Chris Woodruff" userId="2dbf025665e4d94d" providerId="LiveId" clId="{BA78E7D3-B735-4D85-9B41-C03E54DBCD64}" dt="2019-06-21T07:56:35.941" v="722"/>
          <ac:spMkLst>
            <pc:docMk/>
            <pc:sldMk cId="1076823662" sldId="277"/>
            <ac:spMk id="4" creationId="{5D2C0FAC-C355-4BA8-B37A-BCAC11A255CA}"/>
          </ac:spMkLst>
        </pc:spChg>
        <pc:spChg chg="mod">
          <ac:chgData name="Chris Woodruff" userId="2dbf025665e4d94d" providerId="LiveId" clId="{BA78E7D3-B735-4D85-9B41-C03E54DBCD64}" dt="2019-06-21T07:59:19.428" v="811" actId="20577"/>
          <ac:spMkLst>
            <pc:docMk/>
            <pc:sldMk cId="1076823662" sldId="277"/>
            <ac:spMk id="6" creationId="{BF782B96-3DB1-43BA-9337-EC6A20ABA3FD}"/>
          </ac:spMkLst>
        </pc:spChg>
      </pc:sldChg>
      <pc:sldChg chg="modSp modAnim">
        <pc:chgData name="Chris Woodruff" userId="2dbf025665e4d94d" providerId="LiveId" clId="{BA78E7D3-B735-4D85-9B41-C03E54DBCD64}" dt="2019-06-21T08:01:23.738" v="824"/>
        <pc:sldMkLst>
          <pc:docMk/>
          <pc:sldMk cId="1618256810" sldId="278"/>
        </pc:sldMkLst>
        <pc:spChg chg="mod">
          <ac:chgData name="Chris Woodruff" userId="2dbf025665e4d94d" providerId="LiveId" clId="{BA78E7D3-B735-4D85-9B41-C03E54DBCD64}" dt="2019-06-21T08:01:23.738" v="824"/>
          <ac:spMkLst>
            <pc:docMk/>
            <pc:sldMk cId="1618256810" sldId="278"/>
            <ac:spMk id="4" creationId="{584B0D6D-9E4A-4D3C-8F6A-9B55803D21C1}"/>
          </ac:spMkLst>
        </pc:spChg>
      </pc:sldChg>
      <pc:sldChg chg="modSp">
        <pc:chgData name="Chris Woodruff" userId="2dbf025665e4d94d" providerId="LiveId" clId="{BA78E7D3-B735-4D85-9B41-C03E54DBCD64}" dt="2019-06-20T09:34:34.314" v="351" actId="207"/>
        <pc:sldMkLst>
          <pc:docMk/>
          <pc:sldMk cId="3339259474" sldId="284"/>
        </pc:sldMkLst>
        <pc:spChg chg="mod">
          <ac:chgData name="Chris Woodruff" userId="2dbf025665e4d94d" providerId="LiveId" clId="{BA78E7D3-B735-4D85-9B41-C03E54DBCD64}" dt="2019-06-20T09:34:34.314" v="351" actId="207"/>
          <ac:spMkLst>
            <pc:docMk/>
            <pc:sldMk cId="3339259474" sldId="284"/>
            <ac:spMk id="3" creationId="{06B3D094-DBC4-4702-9D81-4FDAB24FA7DC}"/>
          </ac:spMkLst>
        </pc:spChg>
      </pc:sldChg>
      <pc:sldChg chg="addSp delSp modSp delAnim">
        <pc:chgData name="Chris Woodruff" userId="2dbf025665e4d94d" providerId="LiveId" clId="{BA78E7D3-B735-4D85-9B41-C03E54DBCD64}" dt="2019-06-17T14:57:30.893" v="41" actId="20577"/>
        <pc:sldMkLst>
          <pc:docMk/>
          <pc:sldMk cId="2452896425" sldId="285"/>
        </pc:sldMkLst>
        <pc:spChg chg="mod">
          <ac:chgData name="Chris Woodruff" userId="2dbf025665e4d94d" providerId="LiveId" clId="{BA78E7D3-B735-4D85-9B41-C03E54DBCD64}" dt="2019-06-17T14:57:30.893" v="41" actId="20577"/>
          <ac:spMkLst>
            <pc:docMk/>
            <pc:sldMk cId="2452896425" sldId="285"/>
            <ac:spMk id="4" creationId="{D091D138-9D96-437E-9921-7AA17B61FA98}"/>
          </ac:spMkLst>
        </pc:spChg>
        <pc:spChg chg="del">
          <ac:chgData name="Chris Woodruff" userId="2dbf025665e4d94d" providerId="LiveId" clId="{BA78E7D3-B735-4D85-9B41-C03E54DBCD64}" dt="2019-06-17T14:54:27.160" v="22" actId="478"/>
          <ac:spMkLst>
            <pc:docMk/>
            <pc:sldMk cId="2452896425" sldId="285"/>
            <ac:spMk id="6" creationId="{2A254BE1-CE48-4953-9E2B-2E9B9307819E}"/>
          </ac:spMkLst>
        </pc:spChg>
        <pc:spChg chg="del">
          <ac:chgData name="Chris Woodruff" userId="2dbf025665e4d94d" providerId="LiveId" clId="{BA78E7D3-B735-4D85-9B41-C03E54DBCD64}" dt="2019-06-17T14:54:29.693" v="23" actId="478"/>
          <ac:spMkLst>
            <pc:docMk/>
            <pc:sldMk cId="2452896425" sldId="285"/>
            <ac:spMk id="7" creationId="{94F72A29-C4E1-40E0-B68B-1465F7AB78C3}"/>
          </ac:spMkLst>
        </pc:spChg>
        <pc:picChg chg="add del mod">
          <ac:chgData name="Chris Woodruff" userId="2dbf025665e4d94d" providerId="LiveId" clId="{BA78E7D3-B735-4D85-9B41-C03E54DBCD64}" dt="2019-06-17T14:55:43.752" v="35" actId="478"/>
          <ac:picMkLst>
            <pc:docMk/>
            <pc:sldMk cId="2452896425" sldId="285"/>
            <ac:picMk id="2" creationId="{18F5064F-9672-4303-94F1-CBF5ECCF24E1}"/>
          </ac:picMkLst>
        </pc:picChg>
        <pc:picChg chg="del">
          <ac:chgData name="Chris Woodruff" userId="2dbf025665e4d94d" providerId="LiveId" clId="{BA78E7D3-B735-4D85-9B41-C03E54DBCD64}" dt="2019-06-17T14:54:17.127" v="19" actId="478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BA78E7D3-B735-4D85-9B41-C03E54DBCD64}" dt="2019-06-17T14:55:49.402" v="37" actId="1076"/>
          <ac:picMkLst>
            <pc:docMk/>
            <pc:sldMk cId="2452896425" sldId="285"/>
            <ac:picMk id="5" creationId="{8F652891-5548-4C5A-9974-960130898C92}"/>
          </ac:picMkLst>
        </pc:picChg>
        <pc:picChg chg="del">
          <ac:chgData name="Chris Woodruff" userId="2dbf025665e4d94d" providerId="LiveId" clId="{BA78E7D3-B735-4D85-9B41-C03E54DBCD64}" dt="2019-06-17T14:54:39.259" v="25" actId="478"/>
          <ac:picMkLst>
            <pc:docMk/>
            <pc:sldMk cId="2452896425" sldId="285"/>
            <ac:picMk id="8" creationId="{A98E24B7-6EA2-4BF2-9AB0-A2540E8FE909}"/>
          </ac:picMkLst>
        </pc:picChg>
        <pc:cxnChg chg="del">
          <ac:chgData name="Chris Woodruff" userId="2dbf025665e4d94d" providerId="LiveId" clId="{BA78E7D3-B735-4D85-9B41-C03E54DBCD64}" dt="2019-06-17T14:54:34.251" v="24" actId="478"/>
          <ac:cxnSpMkLst>
            <pc:docMk/>
            <pc:sldMk cId="2452896425" sldId="285"/>
            <ac:cxnSpMk id="10" creationId="{6F3CDA98-6A0B-4E6F-B205-A7157E89E449}"/>
          </ac:cxnSpMkLst>
        </pc:cxnChg>
      </pc:sldChg>
      <pc:sldChg chg="modSp">
        <pc:chgData name="Chris Woodruff" userId="2dbf025665e4d94d" providerId="LiveId" clId="{BA78E7D3-B735-4D85-9B41-C03E54DBCD64}" dt="2019-06-13T16:26:16.499" v="13" actId="20577"/>
        <pc:sldMkLst>
          <pc:docMk/>
          <pc:sldMk cId="1311476669" sldId="287"/>
        </pc:sldMkLst>
        <pc:spChg chg="mod">
          <ac:chgData name="Chris Woodruff" userId="2dbf025665e4d94d" providerId="LiveId" clId="{BA78E7D3-B735-4D85-9B41-C03E54DBCD64}" dt="2019-06-13T16:26:16.499" v="13" actId="20577"/>
          <ac:spMkLst>
            <pc:docMk/>
            <pc:sldMk cId="1311476669" sldId="287"/>
            <ac:spMk id="2" creationId="{BBD5AAAB-9CB2-47CD-9B81-D581C41B1955}"/>
          </ac:spMkLst>
        </pc:spChg>
      </pc:sldChg>
      <pc:sldChg chg="addSp delSp modSp">
        <pc:chgData name="Chris Woodruff" userId="2dbf025665e4d94d" providerId="LiveId" clId="{BA78E7D3-B735-4D85-9B41-C03E54DBCD64}" dt="2019-06-20T09:19:06.510" v="272" actId="14100"/>
        <pc:sldMkLst>
          <pc:docMk/>
          <pc:sldMk cId="2716457314" sldId="288"/>
        </pc:sldMkLst>
        <pc:spChg chg="add mod">
          <ac:chgData name="Chris Woodruff" userId="2dbf025665e4d94d" providerId="LiveId" clId="{BA78E7D3-B735-4D85-9B41-C03E54DBCD64}" dt="2019-06-20T09:19:06.510" v="272" actId="14100"/>
          <ac:spMkLst>
            <pc:docMk/>
            <pc:sldMk cId="2716457314" sldId="288"/>
            <ac:spMk id="3" creationId="{A9AFECE5-053D-4B03-B3C4-445928675419}"/>
          </ac:spMkLst>
        </pc:spChg>
        <pc:spChg chg="del">
          <ac:chgData name="Chris Woodruff" userId="2dbf025665e4d94d" providerId="LiveId" clId="{BA78E7D3-B735-4D85-9B41-C03E54DBCD64}" dt="2019-06-20T09:17:45.914" v="246" actId="478"/>
          <ac:spMkLst>
            <pc:docMk/>
            <pc:sldMk cId="2716457314" sldId="288"/>
            <ac:spMk id="4" creationId="{33B9F1A1-B87C-4AD4-BECE-8E5FF275F932}"/>
          </ac:spMkLst>
        </pc:spChg>
      </pc:sldChg>
      <pc:sldChg chg="modSp">
        <pc:chgData name="Chris Woodruff" userId="2dbf025665e4d94d" providerId="LiveId" clId="{BA78E7D3-B735-4D85-9B41-C03E54DBCD64}" dt="2019-06-21T08:35:45.482" v="868" actId="20577"/>
        <pc:sldMkLst>
          <pc:docMk/>
          <pc:sldMk cId="2573273991" sldId="289"/>
        </pc:sldMkLst>
        <pc:spChg chg="mod">
          <ac:chgData name="Chris Woodruff" userId="2dbf025665e4d94d" providerId="LiveId" clId="{BA78E7D3-B735-4D85-9B41-C03E54DBCD64}" dt="2019-06-21T08:35:45.482" v="868" actId="20577"/>
          <ac:spMkLst>
            <pc:docMk/>
            <pc:sldMk cId="2573273991" sldId="289"/>
            <ac:spMk id="5" creationId="{63B1FA20-D837-4803-ACAD-1460EBB040BF}"/>
          </ac:spMkLst>
        </pc:spChg>
      </pc:sldChg>
      <pc:sldChg chg="addSp delSp modSp">
        <pc:chgData name="Chris Woodruff" userId="2dbf025665e4d94d" providerId="LiveId" clId="{BA78E7D3-B735-4D85-9B41-C03E54DBCD64}" dt="2019-06-20T09:21:41.551" v="289" actId="20577"/>
        <pc:sldMkLst>
          <pc:docMk/>
          <pc:sldMk cId="1509889992" sldId="290"/>
        </pc:sldMkLst>
        <pc:spChg chg="add del">
          <ac:chgData name="Chris Woodruff" userId="2dbf025665e4d94d" providerId="LiveId" clId="{BA78E7D3-B735-4D85-9B41-C03E54DBCD64}" dt="2019-06-20T09:20:38.203" v="276"/>
          <ac:spMkLst>
            <pc:docMk/>
            <pc:sldMk cId="1509889992" sldId="290"/>
            <ac:spMk id="3" creationId="{D37152C0-863E-431C-BD6E-C920827A13B5}"/>
          </ac:spMkLst>
        </pc:spChg>
        <pc:spChg chg="del mod">
          <ac:chgData name="Chris Woodruff" userId="2dbf025665e4d94d" providerId="LiveId" clId="{BA78E7D3-B735-4D85-9B41-C03E54DBCD64}" dt="2019-06-20T09:20:35.242" v="274" actId="478"/>
          <ac:spMkLst>
            <pc:docMk/>
            <pc:sldMk cId="1509889992" sldId="290"/>
            <ac:spMk id="4" creationId="{33B9F1A1-B87C-4AD4-BECE-8E5FF275F932}"/>
          </ac:spMkLst>
        </pc:spChg>
        <pc:spChg chg="add mod">
          <ac:chgData name="Chris Woodruff" userId="2dbf025665e4d94d" providerId="LiveId" clId="{BA78E7D3-B735-4D85-9B41-C03E54DBCD64}" dt="2019-06-20T09:21:41.551" v="289" actId="20577"/>
          <ac:spMkLst>
            <pc:docMk/>
            <pc:sldMk cId="1509889992" sldId="290"/>
            <ac:spMk id="5" creationId="{6D2CB9EB-F6DD-4B04-88A3-A248922FB50E}"/>
          </ac:spMkLst>
        </pc:spChg>
      </pc:sldChg>
      <pc:sldChg chg="addSp delSp modSp add modAnim">
        <pc:chgData name="Chris Woodruff" userId="2dbf025665e4d94d" providerId="LiveId" clId="{BA78E7D3-B735-4D85-9B41-C03E54DBCD64}" dt="2019-06-21T12:04:17.885" v="888"/>
        <pc:sldMkLst>
          <pc:docMk/>
          <pc:sldMk cId="1872663745" sldId="291"/>
        </pc:sldMkLst>
        <pc:spChg chg="add mod">
          <ac:chgData name="Chris Woodruff" userId="2dbf025665e4d94d" providerId="LiveId" clId="{BA78E7D3-B735-4D85-9B41-C03E54DBCD64}" dt="2019-06-20T08:35:33.891" v="227" actId="20577"/>
          <ac:spMkLst>
            <pc:docMk/>
            <pc:sldMk cId="1872663745" sldId="291"/>
            <ac:spMk id="2" creationId="{92AFB0A1-901F-45F3-914B-4808B0A60D7F}"/>
          </ac:spMkLst>
        </pc:spChg>
        <pc:spChg chg="add mod">
          <ac:chgData name="Chris Woodruff" userId="2dbf025665e4d94d" providerId="LiveId" clId="{BA78E7D3-B735-4D85-9B41-C03E54DBCD64}" dt="2019-06-21T12:00:16.649" v="869" actId="767"/>
          <ac:spMkLst>
            <pc:docMk/>
            <pc:sldMk cId="1872663745" sldId="291"/>
            <ac:spMk id="4" creationId="{304AD498-AED8-42D7-B759-7E61F7AF6A04}"/>
          </ac:spMkLst>
        </pc:spChg>
        <pc:spChg chg="add mod">
          <ac:chgData name="Chris Woodruff" userId="2dbf025665e4d94d" providerId="LiveId" clId="{BA78E7D3-B735-4D85-9B41-C03E54DBCD64}" dt="2019-06-21T12:01:27.679" v="873" actId="208"/>
          <ac:spMkLst>
            <pc:docMk/>
            <pc:sldMk cId="1872663745" sldId="291"/>
            <ac:spMk id="6" creationId="{048F13A6-07E0-4B99-8B40-8AE6E8359343}"/>
          </ac:spMkLst>
        </pc:spChg>
        <pc:spChg chg="add mod">
          <ac:chgData name="Chris Woodruff" userId="2dbf025665e4d94d" providerId="LiveId" clId="{BA78E7D3-B735-4D85-9B41-C03E54DBCD64}" dt="2019-06-21T12:04:04.904" v="886" actId="207"/>
          <ac:spMkLst>
            <pc:docMk/>
            <pc:sldMk cId="1872663745" sldId="291"/>
            <ac:spMk id="8" creationId="{DD17BDF1-ECA2-4066-84B6-4B3EB6D4F6A8}"/>
          </ac:spMkLst>
        </pc:spChg>
        <pc:picChg chg="add mod">
          <ac:chgData name="Chris Woodruff" userId="2dbf025665e4d94d" providerId="LiveId" clId="{BA78E7D3-B735-4D85-9B41-C03E54DBCD64}" dt="2019-06-20T08:37:14.289" v="229" actId="1076"/>
          <ac:picMkLst>
            <pc:docMk/>
            <pc:sldMk cId="1872663745" sldId="291"/>
            <ac:picMk id="3" creationId="{B679176F-FFAF-4054-887C-B5B5AFAF76BA}"/>
          </ac:picMkLst>
        </pc:picChg>
        <pc:picChg chg="add mod">
          <ac:chgData name="Chris Woodruff" userId="2dbf025665e4d94d" providerId="LiveId" clId="{BA78E7D3-B735-4D85-9B41-C03E54DBCD64}" dt="2019-06-21T12:03:14.797" v="878" actId="14100"/>
          <ac:picMkLst>
            <pc:docMk/>
            <pc:sldMk cId="1872663745" sldId="291"/>
            <ac:picMk id="7" creationId="{FE072B2B-88FC-444C-B5A3-4DFBCE941948}"/>
          </ac:picMkLst>
        </pc:picChg>
        <pc:inkChg chg="add del">
          <ac:chgData name="Chris Woodruff" userId="2dbf025665e4d94d" providerId="LiveId" clId="{BA78E7D3-B735-4D85-9B41-C03E54DBCD64}" dt="2019-06-20T09:14:26.730" v="231" actId="9405"/>
          <ac:inkMkLst>
            <pc:docMk/>
            <pc:sldMk cId="1872663745" sldId="291"/>
            <ac:inkMk id="4" creationId="{5BE58782-8C67-49FB-AC21-4F4121DFF428}"/>
          </ac:inkMkLst>
        </pc:inkChg>
        <pc:inkChg chg="add">
          <ac:chgData name="Chris Woodruff" userId="2dbf025665e4d94d" providerId="LiveId" clId="{BA78E7D3-B735-4D85-9B41-C03E54DBCD64}" dt="2019-06-20T09:14:36.565" v="232" actId="9405"/>
          <ac:inkMkLst>
            <pc:docMk/>
            <pc:sldMk cId="1872663745" sldId="291"/>
            <ac:inkMk id="5" creationId="{B0199339-F740-4D4E-9805-7DA775443643}"/>
          </ac:inkMkLst>
        </pc:inkChg>
        <pc:inkChg chg="add del">
          <ac:chgData name="Chris Woodruff" userId="2dbf025665e4d94d" providerId="LiveId" clId="{BA78E7D3-B735-4D85-9B41-C03E54DBCD64}" dt="2019-06-20T09:15:18.138" v="242" actId="9405"/>
          <ac:inkMkLst>
            <pc:docMk/>
            <pc:sldMk cId="1872663745" sldId="291"/>
            <ac:inkMk id="6" creationId="{FBE5393F-6AAF-49E7-838B-BD39E5C3B9D1}"/>
          </ac:inkMkLst>
        </pc:inkChg>
        <pc:inkChg chg="add del">
          <ac:chgData name="Chris Woodruff" userId="2dbf025665e4d94d" providerId="LiveId" clId="{BA78E7D3-B735-4D85-9B41-C03E54DBCD64}" dt="2019-06-20T09:15:17.521" v="241" actId="9405"/>
          <ac:inkMkLst>
            <pc:docMk/>
            <pc:sldMk cId="1872663745" sldId="291"/>
            <ac:inkMk id="7" creationId="{D9417965-B380-4C14-ABC7-4D686ACB6040}"/>
          </ac:inkMkLst>
        </pc:inkChg>
        <pc:inkChg chg="add del">
          <ac:chgData name="Chris Woodruff" userId="2dbf025665e4d94d" providerId="LiveId" clId="{BA78E7D3-B735-4D85-9B41-C03E54DBCD64}" dt="2019-06-20T09:15:16.835" v="240" actId="9405"/>
          <ac:inkMkLst>
            <pc:docMk/>
            <pc:sldMk cId="1872663745" sldId="291"/>
            <ac:inkMk id="8" creationId="{CB7D13DB-C1C9-4668-A733-24FC6952474E}"/>
          </ac:inkMkLst>
        </pc:inkChg>
      </pc:sldChg>
      <pc:sldChg chg="addSp delSp modSp add mod setBg">
        <pc:chgData name="Chris Woodruff" userId="2dbf025665e4d94d" providerId="LiveId" clId="{BA78E7D3-B735-4D85-9B41-C03E54DBCD64}" dt="2019-06-20T09:33:41.116" v="349" actId="26606"/>
        <pc:sldMkLst>
          <pc:docMk/>
          <pc:sldMk cId="837439455" sldId="292"/>
        </pc:sldMkLst>
        <pc:spChg chg="mod or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2" creationId="{90F0401D-A38B-4EF5-9B5A-E34C0E1C3618}"/>
          </ac:spMkLst>
        </pc:spChg>
        <pc:spChg chg="add del">
          <ac:chgData name="Chris Woodruff" userId="2dbf025665e4d94d" providerId="LiveId" clId="{BA78E7D3-B735-4D85-9B41-C03E54DBCD64}" dt="2019-06-20T09:33:24.283" v="342" actId="26606"/>
          <ac:spMkLst>
            <pc:docMk/>
            <pc:sldMk cId="837439455" sldId="292"/>
            <ac:spMk id="71" creationId="{1DB7C82F-AB7E-4F0C-B829-FA1B9C415180}"/>
          </ac:spMkLst>
        </pc:spChg>
        <pc:spChg chg="add del">
          <ac:chgData name="Chris Woodruff" userId="2dbf025665e4d94d" providerId="LiveId" clId="{BA78E7D3-B735-4D85-9B41-C03E54DBCD64}" dt="2019-06-20T09:33:33.751" v="344" actId="26606"/>
          <ac:spMkLst>
            <pc:docMk/>
            <pc:sldMk cId="837439455" sldId="292"/>
            <ac:spMk id="3076" creationId="{E20EB187-900F-4AF5-813B-101456D9FD39}"/>
          </ac:spMkLst>
        </pc:spChg>
        <pc:spChg chg="add del">
          <ac:chgData name="Chris Woodruff" userId="2dbf025665e4d94d" providerId="LiveId" clId="{BA78E7D3-B735-4D85-9B41-C03E54DBCD64}" dt="2019-06-20T09:33:39.473" v="346" actId="26606"/>
          <ac:spMkLst>
            <pc:docMk/>
            <pc:sldMk cId="837439455" sldId="292"/>
            <ac:spMk id="3078" creationId="{87CC2527-562A-4F69-B487-4371E5B243E7}"/>
          </ac:spMkLst>
        </pc:spChg>
        <pc:spChg chg="add del">
          <ac:chgData name="Chris Woodruff" userId="2dbf025665e4d94d" providerId="LiveId" clId="{BA78E7D3-B735-4D85-9B41-C03E54DBCD64}" dt="2019-06-20T09:33:41.102" v="348" actId="26606"/>
          <ac:spMkLst>
            <pc:docMk/>
            <pc:sldMk cId="837439455" sldId="292"/>
            <ac:spMk id="3081" creationId="{71B2258F-86CA-4D4D-8270-BC05FCDEBFB3}"/>
          </ac:spMkLst>
        </pc:spChg>
        <pc:spChg chg="ad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3083" creationId="{87CC2527-562A-4F69-B487-4371E5B243E7}"/>
          </ac:spMkLst>
        </pc:spChg>
        <pc:picChg chg="add mod">
          <ac:chgData name="Chris Woodruff" userId="2dbf025665e4d94d" providerId="LiveId" clId="{BA78E7D3-B735-4D85-9B41-C03E54DBCD64}" dt="2019-06-20T09:33:41.116" v="349" actId="26606"/>
          <ac:picMkLst>
            <pc:docMk/>
            <pc:sldMk cId="837439455" sldId="292"/>
            <ac:picMk id="3074" creationId="{778A9EC0-6E74-4BC7-98BF-10EC8CC91174}"/>
          </ac:picMkLst>
        </pc:picChg>
        <pc:cxnChg chg="add del">
          <ac:chgData name="Chris Woodruff" userId="2dbf025665e4d94d" providerId="LiveId" clId="{BA78E7D3-B735-4D85-9B41-C03E54DBCD64}" dt="2019-06-20T09:33:33.751" v="344" actId="26606"/>
          <ac:cxnSpMkLst>
            <pc:docMk/>
            <pc:sldMk cId="837439455" sldId="292"/>
            <ac:cxnSpMk id="73" creationId="{624D17C8-E9C2-48A4-AA36-D7048A6CCC41}"/>
          </ac:cxnSpMkLst>
        </pc:cxnChg>
        <pc:cxnChg chg="add del">
          <ac:chgData name="Chris Woodruff" userId="2dbf025665e4d94d" providerId="LiveId" clId="{BA78E7D3-B735-4D85-9B41-C03E54DBCD64}" dt="2019-06-20T09:33:39.473" v="346" actId="26606"/>
          <ac:cxnSpMkLst>
            <pc:docMk/>
            <pc:sldMk cId="837439455" sldId="292"/>
            <ac:cxnSpMk id="3079" creationId="{BCDAEC91-5BCE-4B55-9CC0-43EF94CB734B}"/>
          </ac:cxnSpMkLst>
        </pc:cxnChg>
        <pc:cxnChg chg="add">
          <ac:chgData name="Chris Woodruff" userId="2dbf025665e4d94d" providerId="LiveId" clId="{BA78E7D3-B735-4D85-9B41-C03E54DBCD64}" dt="2019-06-20T09:33:41.116" v="349" actId="26606"/>
          <ac:cxnSpMkLst>
            <pc:docMk/>
            <pc:sldMk cId="837439455" sldId="292"/>
            <ac:cxnSpMk id="3084" creationId="{BCDAEC91-5BCE-4B55-9CC0-43EF94CB734B}"/>
          </ac:cxnSpMkLst>
        </pc:cxnChg>
      </pc:sldChg>
      <pc:sldChg chg="addSp delSp modSp add mod setBg modAnim">
        <pc:chgData name="Chris Woodruff" userId="2dbf025665e4d94d" providerId="LiveId" clId="{BA78E7D3-B735-4D85-9B41-C03E54DBCD64}" dt="2019-06-21T07:40:01.767" v="649" actId="20577"/>
        <pc:sldMkLst>
          <pc:docMk/>
          <pc:sldMk cId="143132672" sldId="293"/>
        </pc:sldMkLst>
        <pc:spChg chg="mod">
          <ac:chgData name="Chris Woodruff" userId="2dbf025665e4d94d" providerId="LiveId" clId="{BA78E7D3-B735-4D85-9B41-C03E54DBCD64}" dt="2019-06-21T07:38:32.497" v="611" actId="403"/>
          <ac:spMkLst>
            <pc:docMk/>
            <pc:sldMk cId="143132672" sldId="293"/>
            <ac:spMk id="2" creationId="{6611873C-D5B0-4EEC-AC60-E24D5174A0A8}"/>
          </ac:spMkLst>
        </pc:spChg>
        <pc:spChg chg="add del mod">
          <ac:chgData name="Chris Woodruff" userId="2dbf025665e4d94d" providerId="LiveId" clId="{BA78E7D3-B735-4D85-9B41-C03E54DBCD64}" dt="2019-06-21T07:40:01.767" v="649" actId="20577"/>
          <ac:spMkLst>
            <pc:docMk/>
            <pc:sldMk cId="143132672" sldId="293"/>
            <ac:spMk id="3" creationId="{0C1071D0-B62B-4CD2-B4D3-2EB6CF792B00}"/>
          </ac:spMkLst>
        </pc:spChg>
        <pc:spChg chg="add del mod">
          <ac:chgData name="Chris Woodruff" userId="2dbf025665e4d94d" providerId="LiveId" clId="{BA78E7D3-B735-4D85-9B41-C03E54DBCD64}" dt="2019-06-21T07:32:44.481" v="523"/>
          <ac:spMkLst>
            <pc:docMk/>
            <pc:sldMk cId="143132672" sldId="293"/>
            <ac:spMk id="4" creationId="{FDECFB03-5243-4791-98E1-F17CE561EC04}"/>
          </ac:spMkLst>
        </pc:spChg>
        <pc:spChg chg="add del mod">
          <ac:chgData name="Chris Woodruff" userId="2dbf025665e4d94d" providerId="LiveId" clId="{BA78E7D3-B735-4D85-9B41-C03E54DBCD64}" dt="2019-06-21T07:35:23.831" v="590"/>
          <ac:spMkLst>
            <pc:docMk/>
            <pc:sldMk cId="143132672" sldId="293"/>
            <ac:spMk id="6" creationId="{C10A8C3E-68F2-4F62-9C25-D59283721606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8" creationId="{3B854194-185D-494D-905C-7C7CB2E30F6E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10" creationId="{B4F5FA0D-0104-4987-8241-EFF7C85B88DE}"/>
          </ac:spMkLst>
        </pc:spChg>
        <pc:spChg chg="add del">
          <ac:chgData name="Chris Woodruff" userId="2dbf025665e4d94d" providerId="LiveId" clId="{BA78E7D3-B735-4D85-9B41-C03E54DBCD64}" dt="2019-06-21T07:36:34.276" v="591" actId="26606"/>
          <ac:spMkLst>
            <pc:docMk/>
            <pc:sldMk cId="143132672" sldId="293"/>
            <ac:spMk id="19" creationId="{42285737-90EE-47DC-AC80-8AE156B11969}"/>
          </ac:spMkLst>
        </pc:spChg>
        <pc:spChg chg="add">
          <ac:chgData name="Chris Woodruff" userId="2dbf025665e4d94d" providerId="LiveId" clId="{BA78E7D3-B735-4D85-9B41-C03E54DBCD64}" dt="2019-06-21T07:38:25.396" v="610" actId="26606"/>
          <ac:spMkLst>
            <pc:docMk/>
            <pc:sldMk cId="143132672" sldId="293"/>
            <ac:spMk id="79" creationId="{569C1A01-6FB5-43CE-ADCC-936728ACAC0D}"/>
          </ac:spMkLst>
        </pc:spChg>
        <pc:grpChg chg="add del">
          <ac:chgData name="Chris Woodruff" userId="2dbf025665e4d94d" providerId="LiveId" clId="{BA78E7D3-B735-4D85-9B41-C03E54DBCD64}" dt="2019-06-21T07:36:34.276" v="591" actId="26606"/>
          <ac:grpSpMkLst>
            <pc:docMk/>
            <pc:sldMk cId="143132672" sldId="293"/>
            <ac:grpSpMk id="20" creationId="{B57BDC17-F1B3-455F-BBF1-680AA1F25C06}"/>
          </ac:grpSpMkLst>
        </pc:grpChg>
        <pc:graphicFrameChg chg="add del mod">
          <ac:chgData name="Chris Woodruff" userId="2dbf025665e4d94d" providerId="LiveId" clId="{BA78E7D3-B735-4D85-9B41-C03E54DBCD64}" dt="2019-06-21T07:36:34.276" v="591" actId="26606"/>
          <ac:graphicFrameMkLst>
            <pc:docMk/>
            <pc:sldMk cId="143132672" sldId="293"/>
            <ac:graphicFrameMk id="5" creationId="{F635D203-36E6-4DB6-9B0A-7EBC84545F48}"/>
          </ac:graphicFrameMkLst>
        </pc:graphicFrameChg>
        <pc:picChg chg="add del">
          <ac:chgData name="Chris Woodruff" userId="2dbf025665e4d94d" providerId="LiveId" clId="{BA78E7D3-B735-4D85-9B41-C03E54DBCD64}" dt="2019-06-21T07:33:22.144" v="525" actId="26606"/>
          <ac:picMkLst>
            <pc:docMk/>
            <pc:sldMk cId="143132672" sldId="293"/>
            <ac:picMk id="12" creationId="{2897127E-6CEF-446C-BE87-93B7C46E49D1}"/>
          </ac:picMkLst>
        </pc:picChg>
        <pc:picChg chg="ad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77" creationId="{EE09A529-E47C-4634-BB98-0A9526C372B4}"/>
          </ac:picMkLst>
        </pc:picChg>
        <pc:picChg chg="add del mod">
          <ac:chgData name="Chris Woodruff" userId="2dbf025665e4d94d" providerId="LiveId" clId="{BA78E7D3-B735-4D85-9B41-C03E54DBCD64}" dt="2019-06-21T07:38:13.685" v="607"/>
          <ac:picMkLst>
            <pc:docMk/>
            <pc:sldMk cId="143132672" sldId="293"/>
            <ac:picMk id="1030" creationId="{B9E0EB47-76C6-4D73-A261-84DFE6439CA3}"/>
          </ac:picMkLst>
        </pc:picChg>
        <pc:picChg chg="add mod or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1032" creationId="{FF36B918-7155-4429-B8C4-9A6FC65C7164}"/>
          </ac:picMkLst>
        </pc:picChg>
        <pc:cxnChg chg="add del">
          <ac:chgData name="Chris Woodruff" userId="2dbf025665e4d94d" providerId="LiveId" clId="{BA78E7D3-B735-4D85-9B41-C03E54DBCD64}" dt="2019-06-21T07:38:13.289" v="606" actId="26606"/>
          <ac:cxnSpMkLst>
            <pc:docMk/>
            <pc:sldMk cId="143132672" sldId="293"/>
            <ac:cxnSpMk id="75" creationId="{E4A809D5-3600-46D4-A466-67F2349A54FB}"/>
          </ac:cxnSpMkLst>
        </pc:cxnChg>
      </pc:sldChg>
    </pc:docChg>
  </pc:docChgLst>
  <pc:docChgLst>
    <pc:chgData name="Chris" userId="2dbf025665e4d94d" providerId="LiveId" clId="{3A2CD39F-544F-4D15-8751-97951A403AEA}"/>
    <pc:docChg chg="modSld">
      <pc:chgData name="Chris" userId="2dbf025665e4d94d" providerId="LiveId" clId="{3A2CD39F-544F-4D15-8751-97951A403AEA}" dt="2020-11-13T19:15:04.087" v="54" actId="20577"/>
      <pc:docMkLst>
        <pc:docMk/>
      </pc:docMkLst>
      <pc:sldChg chg="modSp mod">
        <pc:chgData name="Chris" userId="2dbf025665e4d94d" providerId="LiveId" clId="{3A2CD39F-544F-4D15-8751-97951A403AEA}" dt="2020-11-13T19:14:20.109" v="41" actId="20577"/>
        <pc:sldMkLst>
          <pc:docMk/>
          <pc:sldMk cId="3381771093" sldId="257"/>
        </pc:sldMkLst>
        <pc:spChg chg="mod">
          <ac:chgData name="Chris" userId="2dbf025665e4d94d" providerId="LiveId" clId="{3A2CD39F-544F-4D15-8751-97951A403AEA}" dt="2020-11-13T19:14:20.109" v="41" actId="20577"/>
          <ac:spMkLst>
            <pc:docMk/>
            <pc:sldMk cId="3381771093" sldId="257"/>
            <ac:spMk id="26" creationId="{769C9169-4028-47C5-BF36-9581DDEAD66E}"/>
          </ac:spMkLst>
        </pc:spChg>
      </pc:sldChg>
      <pc:sldChg chg="modSp mod">
        <pc:chgData name="Chris" userId="2dbf025665e4d94d" providerId="LiveId" clId="{3A2CD39F-544F-4D15-8751-97951A403AEA}" dt="2020-11-13T19:15:04.087" v="54" actId="20577"/>
        <pc:sldMkLst>
          <pc:docMk/>
          <pc:sldMk cId="3339259474" sldId="284"/>
        </pc:sldMkLst>
        <pc:spChg chg="mod">
          <ac:chgData name="Chris" userId="2dbf025665e4d94d" providerId="LiveId" clId="{3A2CD39F-544F-4D15-8751-97951A403AEA}" dt="2020-11-13T19:15:04.087" v="54" actId="20577"/>
          <ac:spMkLst>
            <pc:docMk/>
            <pc:sldMk cId="3339259474" sldId="284"/>
            <ac:spMk id="3" creationId="{06B3D094-DBC4-4702-9D81-4FDAB24FA7DC}"/>
          </ac:spMkLst>
        </pc:spChg>
      </pc:sldChg>
    </pc:docChg>
  </pc:docChgLst>
  <pc:docChgLst>
    <pc:chgData name="Chris Woodruff" userId="2dbf025665e4d94d" providerId="LiveId" clId="{06655D08-BDCC-4DE8-9EE5-2EABEB4B882D}"/>
    <pc:docChg chg="undo custSel addSld delSld modSld sldOrd">
      <pc:chgData name="Chris Woodruff" userId="2dbf025665e4d94d" providerId="LiveId" clId="{06655D08-BDCC-4DE8-9EE5-2EABEB4B882D}" dt="2021-08-19T18:04:53.993" v="411" actId="1076"/>
      <pc:docMkLst>
        <pc:docMk/>
      </pc:docMkLst>
      <pc:sldChg chg="modSp mod">
        <pc:chgData name="Chris Woodruff" userId="2dbf025665e4d94d" providerId="LiveId" clId="{06655D08-BDCC-4DE8-9EE5-2EABEB4B882D}" dt="2021-08-19T11:29:17.720" v="28" actId="20577"/>
        <pc:sldMkLst>
          <pc:docMk/>
          <pc:sldMk cId="3381771093" sldId="257"/>
        </pc:sldMkLst>
        <pc:spChg chg="mod">
          <ac:chgData name="Chris Woodruff" userId="2dbf025665e4d94d" providerId="LiveId" clId="{06655D08-BDCC-4DE8-9EE5-2EABEB4B882D}" dt="2021-08-19T11:29:17.720" v="28" actId="20577"/>
          <ac:spMkLst>
            <pc:docMk/>
            <pc:sldMk cId="3381771093" sldId="257"/>
            <ac:spMk id="26" creationId="{769C9169-4028-47C5-BF36-9581DDEAD66E}"/>
          </ac:spMkLst>
        </pc:spChg>
      </pc:sldChg>
      <pc:sldChg chg="modSp mod modNotes">
        <pc:chgData name="Chris Woodruff" userId="2dbf025665e4d94d" providerId="LiveId" clId="{06655D08-BDCC-4DE8-9EE5-2EABEB4B882D}" dt="2021-08-19T17:56:43.976" v="389" actId="20577"/>
        <pc:sldMkLst>
          <pc:docMk/>
          <pc:sldMk cId="3913377732" sldId="268"/>
        </pc:sldMkLst>
        <pc:spChg chg="mod">
          <ac:chgData name="Chris Woodruff" userId="2dbf025665e4d94d" providerId="LiveId" clId="{06655D08-BDCC-4DE8-9EE5-2EABEB4B882D}" dt="2021-08-19T17:56:43.976" v="389" actId="20577"/>
          <ac:spMkLst>
            <pc:docMk/>
            <pc:sldMk cId="3913377732" sldId="268"/>
            <ac:spMk id="4" creationId="{512FB09D-33C9-4FC7-9EE0-77A3D7D455B3}"/>
          </ac:spMkLst>
        </pc:spChg>
      </pc:sldChg>
      <pc:sldChg chg="modSp mod addAnim delAnim">
        <pc:chgData name="Chris Woodruff" userId="2dbf025665e4d94d" providerId="LiveId" clId="{06655D08-BDCC-4DE8-9EE5-2EABEB4B882D}" dt="2021-08-19T17:23:11.301" v="361"/>
        <pc:sldMkLst>
          <pc:docMk/>
          <pc:sldMk cId="3650878357" sldId="272"/>
        </pc:sldMkLst>
        <pc:spChg chg="mod">
          <ac:chgData name="Chris Woodruff" userId="2dbf025665e4d94d" providerId="LiveId" clId="{06655D08-BDCC-4DE8-9EE5-2EABEB4B882D}" dt="2021-08-19T17:23:05.200" v="360" actId="20577"/>
          <ac:spMkLst>
            <pc:docMk/>
            <pc:sldMk cId="3650878357" sldId="272"/>
            <ac:spMk id="6" creationId="{0FB923A0-9F77-44FB-8870-34788AFD06BB}"/>
          </ac:spMkLst>
        </pc:spChg>
        <pc:spChg chg="mod">
          <ac:chgData name="Chris Woodruff" userId="2dbf025665e4d94d" providerId="LiveId" clId="{06655D08-BDCC-4DE8-9EE5-2EABEB4B882D}" dt="2021-08-19T17:23:11.301" v="361"/>
          <ac:spMkLst>
            <pc:docMk/>
            <pc:sldMk cId="3650878357" sldId="272"/>
            <ac:spMk id="8" creationId="{317F6E67-4B2B-432A-9A87-1D59242FC71F}"/>
          </ac:spMkLst>
        </pc:spChg>
      </pc:sldChg>
      <pc:sldChg chg="mod modShow">
        <pc:chgData name="Chris Woodruff" userId="2dbf025665e4d94d" providerId="LiveId" clId="{06655D08-BDCC-4DE8-9EE5-2EABEB4B882D}" dt="2021-08-19T17:14:31.802" v="351" actId="729"/>
        <pc:sldMkLst>
          <pc:docMk/>
          <pc:sldMk cId="350747215" sldId="273"/>
        </pc:sldMkLst>
      </pc:sldChg>
      <pc:sldChg chg="modSp mod">
        <pc:chgData name="Chris Woodruff" userId="2dbf025665e4d94d" providerId="LiveId" clId="{06655D08-BDCC-4DE8-9EE5-2EABEB4B882D}" dt="2021-08-19T11:30:51.491" v="75" actId="20577"/>
        <pc:sldMkLst>
          <pc:docMk/>
          <pc:sldMk cId="2452896425" sldId="285"/>
        </pc:sldMkLst>
        <pc:spChg chg="mod">
          <ac:chgData name="Chris Woodruff" userId="2dbf025665e4d94d" providerId="LiveId" clId="{06655D08-BDCC-4DE8-9EE5-2EABEB4B882D}" dt="2021-08-19T11:30:51.491" v="75" actId="20577"/>
          <ac:spMkLst>
            <pc:docMk/>
            <pc:sldMk cId="2452896425" sldId="285"/>
            <ac:spMk id="4" creationId="{D091D138-9D96-437E-9921-7AA17B61FA98}"/>
          </ac:spMkLst>
        </pc:spChg>
      </pc:sldChg>
      <pc:sldChg chg="modSp mod">
        <pc:chgData name="Chris Woodruff" userId="2dbf025665e4d94d" providerId="LiveId" clId="{06655D08-BDCC-4DE8-9EE5-2EABEB4B882D}" dt="2021-08-19T11:33:37.159" v="96" actId="20577"/>
        <pc:sldMkLst>
          <pc:docMk/>
          <pc:sldMk cId="1509889992" sldId="290"/>
        </pc:sldMkLst>
        <pc:spChg chg="mod">
          <ac:chgData name="Chris Woodruff" userId="2dbf025665e4d94d" providerId="LiveId" clId="{06655D08-BDCC-4DE8-9EE5-2EABEB4B882D}" dt="2021-08-19T11:33:37.159" v="96" actId="20577"/>
          <ac:spMkLst>
            <pc:docMk/>
            <pc:sldMk cId="1509889992" sldId="290"/>
            <ac:spMk id="5" creationId="{6D2CB9EB-F6DD-4B04-88A3-A248922FB50E}"/>
          </ac:spMkLst>
        </pc:spChg>
      </pc:sldChg>
      <pc:sldChg chg="modSp mod">
        <pc:chgData name="Chris Woodruff" userId="2dbf025665e4d94d" providerId="LiveId" clId="{06655D08-BDCC-4DE8-9EE5-2EABEB4B882D}" dt="2021-08-19T11:32:09.888" v="79" actId="20577"/>
        <pc:sldMkLst>
          <pc:docMk/>
          <pc:sldMk cId="1872663745" sldId="291"/>
        </pc:sldMkLst>
        <pc:spChg chg="mod">
          <ac:chgData name="Chris Woodruff" userId="2dbf025665e4d94d" providerId="LiveId" clId="{06655D08-BDCC-4DE8-9EE5-2EABEB4B882D}" dt="2021-08-19T11:32:09.888" v="79" actId="20577"/>
          <ac:spMkLst>
            <pc:docMk/>
            <pc:sldMk cId="1872663745" sldId="291"/>
            <ac:spMk id="2" creationId="{92AFB0A1-901F-45F3-914B-4808B0A60D7F}"/>
          </ac:spMkLst>
        </pc:spChg>
      </pc:sldChg>
      <pc:sldChg chg="addSp delSp modSp new mod">
        <pc:chgData name="Chris Woodruff" userId="2dbf025665e4d94d" providerId="LiveId" clId="{06655D08-BDCC-4DE8-9EE5-2EABEB4B882D}" dt="2021-08-19T12:07:37.373" v="164" actId="20577"/>
        <pc:sldMkLst>
          <pc:docMk/>
          <pc:sldMk cId="3596811828" sldId="294"/>
        </pc:sldMkLst>
        <pc:spChg chg="mod">
          <ac:chgData name="Chris Woodruff" userId="2dbf025665e4d94d" providerId="LiveId" clId="{06655D08-BDCC-4DE8-9EE5-2EABEB4B882D}" dt="2021-08-19T11:59:18.670" v="111" actId="20577"/>
          <ac:spMkLst>
            <pc:docMk/>
            <pc:sldMk cId="3596811828" sldId="294"/>
            <ac:spMk id="2" creationId="{7952D353-0A69-4820-9490-F1F1A822610B}"/>
          </ac:spMkLst>
        </pc:spChg>
        <pc:spChg chg="del">
          <ac:chgData name="Chris Woodruff" userId="2dbf025665e4d94d" providerId="LiveId" clId="{06655D08-BDCC-4DE8-9EE5-2EABEB4B882D}" dt="2021-08-19T12:00:17.163" v="112" actId="1032"/>
          <ac:spMkLst>
            <pc:docMk/>
            <pc:sldMk cId="3596811828" sldId="294"/>
            <ac:spMk id="3" creationId="{9189553E-FDD7-4592-9C4D-9DA49AE45114}"/>
          </ac:spMkLst>
        </pc:spChg>
        <pc:graphicFrameChg chg="add mod modGraphic">
          <ac:chgData name="Chris Woodruff" userId="2dbf025665e4d94d" providerId="LiveId" clId="{06655D08-BDCC-4DE8-9EE5-2EABEB4B882D}" dt="2021-08-19T12:07:37.373" v="164" actId="20577"/>
          <ac:graphicFrameMkLst>
            <pc:docMk/>
            <pc:sldMk cId="3596811828" sldId="294"/>
            <ac:graphicFrameMk id="4" creationId="{0CF41328-65BA-4589-A9B8-26C9BAD902F7}"/>
          </ac:graphicFrameMkLst>
        </pc:graphicFrameChg>
      </pc:sldChg>
      <pc:sldChg chg="addSp delSp modSp new mod">
        <pc:chgData name="Chris Woodruff" userId="2dbf025665e4d94d" providerId="LiveId" clId="{06655D08-BDCC-4DE8-9EE5-2EABEB4B882D}" dt="2021-08-19T12:21:15.900" v="300" actId="207"/>
        <pc:sldMkLst>
          <pc:docMk/>
          <pc:sldMk cId="1429022143" sldId="295"/>
        </pc:sldMkLst>
        <pc:spChg chg="mod">
          <ac:chgData name="Chris Woodruff" userId="2dbf025665e4d94d" providerId="LiveId" clId="{06655D08-BDCC-4DE8-9EE5-2EABEB4B882D}" dt="2021-08-19T12:13:32.482" v="211" actId="20577"/>
          <ac:spMkLst>
            <pc:docMk/>
            <pc:sldMk cId="1429022143" sldId="295"/>
            <ac:spMk id="2" creationId="{DB300601-01DE-4041-AD50-FABC258C460D}"/>
          </ac:spMkLst>
        </pc:spChg>
        <pc:spChg chg="del">
          <ac:chgData name="Chris Woodruff" userId="2dbf025665e4d94d" providerId="LiveId" clId="{06655D08-BDCC-4DE8-9EE5-2EABEB4B882D}" dt="2021-08-19T12:15:06.334" v="212" actId="478"/>
          <ac:spMkLst>
            <pc:docMk/>
            <pc:sldMk cId="1429022143" sldId="295"/>
            <ac:spMk id="3" creationId="{136E4059-A421-4772-8CC6-831D13CA1953}"/>
          </ac:spMkLst>
        </pc:spChg>
        <pc:graphicFrameChg chg="add mod modGraphic">
          <ac:chgData name="Chris Woodruff" userId="2dbf025665e4d94d" providerId="LiveId" clId="{06655D08-BDCC-4DE8-9EE5-2EABEB4B882D}" dt="2021-08-19T12:21:15.900" v="300" actId="207"/>
          <ac:graphicFrameMkLst>
            <pc:docMk/>
            <pc:sldMk cId="1429022143" sldId="295"/>
            <ac:graphicFrameMk id="8" creationId="{D8A7696E-8CDF-406A-BC8E-EFED56459F43}"/>
          </ac:graphicFrameMkLst>
        </pc:graphicFrameChg>
        <pc:picChg chg="add del mod">
          <ac:chgData name="Chris Woodruff" userId="2dbf025665e4d94d" providerId="LiveId" clId="{06655D08-BDCC-4DE8-9EE5-2EABEB4B882D}" dt="2021-08-19T12:15:20.337" v="220" actId="22"/>
          <ac:picMkLst>
            <pc:docMk/>
            <pc:sldMk cId="1429022143" sldId="295"/>
            <ac:picMk id="5" creationId="{92E42178-7FF3-42AC-99BA-AA570BF13271}"/>
          </ac:picMkLst>
        </pc:picChg>
        <pc:picChg chg="add mod">
          <ac:chgData name="Chris Woodruff" userId="2dbf025665e4d94d" providerId="LiveId" clId="{06655D08-BDCC-4DE8-9EE5-2EABEB4B882D}" dt="2021-08-19T12:18:04.331" v="229" actId="1076"/>
          <ac:picMkLst>
            <pc:docMk/>
            <pc:sldMk cId="1429022143" sldId="295"/>
            <ac:picMk id="7" creationId="{22F1FD11-01BA-464C-A59F-C50B56875148}"/>
          </ac:picMkLst>
        </pc:picChg>
      </pc:sldChg>
      <pc:sldChg chg="addSp delSp modSp new mod ord">
        <pc:chgData name="Chris Woodruff" userId="2dbf025665e4d94d" providerId="LiveId" clId="{06655D08-BDCC-4DE8-9EE5-2EABEB4B882D}" dt="2021-08-19T12:23:21.488" v="325"/>
        <pc:sldMkLst>
          <pc:docMk/>
          <pc:sldMk cId="2208369386" sldId="296"/>
        </pc:sldMkLst>
        <pc:spChg chg="mod">
          <ac:chgData name="Chris Woodruff" userId="2dbf025665e4d94d" providerId="LiveId" clId="{06655D08-BDCC-4DE8-9EE5-2EABEB4B882D}" dt="2021-08-19T12:22:59.889" v="318" actId="20577"/>
          <ac:spMkLst>
            <pc:docMk/>
            <pc:sldMk cId="2208369386" sldId="296"/>
            <ac:spMk id="2" creationId="{4BA5F8A3-7A61-4212-B2DE-F4CC33C0F4B7}"/>
          </ac:spMkLst>
        </pc:spChg>
        <pc:spChg chg="del">
          <ac:chgData name="Chris Woodruff" userId="2dbf025665e4d94d" providerId="LiveId" clId="{06655D08-BDCC-4DE8-9EE5-2EABEB4B882D}" dt="2021-08-19T12:23:06.850" v="319" actId="478"/>
          <ac:spMkLst>
            <pc:docMk/>
            <pc:sldMk cId="2208369386" sldId="296"/>
            <ac:spMk id="3" creationId="{3627073D-803D-4B42-95D1-CD1B0AE3DF40}"/>
          </ac:spMkLst>
        </pc:spChg>
        <pc:picChg chg="add mod">
          <ac:chgData name="Chris Woodruff" userId="2dbf025665e4d94d" providerId="LiveId" clId="{06655D08-BDCC-4DE8-9EE5-2EABEB4B882D}" dt="2021-08-19T12:23:12.695" v="323" actId="1076"/>
          <ac:picMkLst>
            <pc:docMk/>
            <pc:sldMk cId="2208369386" sldId="296"/>
            <ac:picMk id="5" creationId="{C010DA2E-3E48-4200-8FD6-47213AE4CB97}"/>
          </ac:picMkLst>
        </pc:picChg>
      </pc:sldChg>
      <pc:sldChg chg="addSp modSp new mod setBg">
        <pc:chgData name="Chris Woodruff" userId="2dbf025665e4d94d" providerId="LiveId" clId="{06655D08-BDCC-4DE8-9EE5-2EABEB4B882D}" dt="2021-08-19T15:10:50.707" v="350" actId="26606"/>
        <pc:sldMkLst>
          <pc:docMk/>
          <pc:sldMk cId="793933368" sldId="297"/>
        </pc:sldMkLst>
        <pc:spChg chg="mod">
          <ac:chgData name="Chris Woodruff" userId="2dbf025665e4d94d" providerId="LiveId" clId="{06655D08-BDCC-4DE8-9EE5-2EABEB4B882D}" dt="2021-08-19T15:10:50.707" v="350" actId="26606"/>
          <ac:spMkLst>
            <pc:docMk/>
            <pc:sldMk cId="793933368" sldId="297"/>
            <ac:spMk id="2" creationId="{AC203C1A-A1B6-4E53-9741-3B5CFA3C1128}"/>
          </ac:spMkLst>
        </pc:spChg>
        <pc:spChg chg="add">
          <ac:chgData name="Chris Woodruff" userId="2dbf025665e4d94d" providerId="LiveId" clId="{06655D08-BDCC-4DE8-9EE5-2EABEB4B882D}" dt="2021-08-19T15:10:50.707" v="350" actId="26606"/>
          <ac:spMkLst>
            <pc:docMk/>
            <pc:sldMk cId="793933368" sldId="297"/>
            <ac:spMk id="9" creationId="{665DBBEF-238B-476B-96AB-8AAC3224ECEA}"/>
          </ac:spMkLst>
        </pc:spChg>
        <pc:spChg chg="add">
          <ac:chgData name="Chris Woodruff" userId="2dbf025665e4d94d" providerId="LiveId" clId="{06655D08-BDCC-4DE8-9EE5-2EABEB4B882D}" dt="2021-08-19T15:10:50.707" v="350" actId="26606"/>
          <ac:spMkLst>
            <pc:docMk/>
            <pc:sldMk cId="793933368" sldId="297"/>
            <ac:spMk id="11" creationId="{3FCFB1DE-0B7E-48CC-BA90-B2AB0889F9D6}"/>
          </ac:spMkLst>
        </pc:spChg>
        <pc:picChg chg="add mod">
          <ac:chgData name="Chris Woodruff" userId="2dbf025665e4d94d" providerId="LiveId" clId="{06655D08-BDCC-4DE8-9EE5-2EABEB4B882D}" dt="2021-08-19T15:10:50.707" v="350" actId="26606"/>
          <ac:picMkLst>
            <pc:docMk/>
            <pc:sldMk cId="793933368" sldId="297"/>
            <ac:picMk id="4" creationId="{73F26D4D-2F19-4FD5-8BE2-5ADB80894B71}"/>
          </ac:picMkLst>
        </pc:picChg>
      </pc:sldChg>
      <pc:sldChg chg="addSp delSp modSp new mod ord setBg">
        <pc:chgData name="Chris Woodruff" userId="2dbf025665e4d94d" providerId="LiveId" clId="{06655D08-BDCC-4DE8-9EE5-2EABEB4B882D}" dt="2021-08-19T17:56:36.003" v="382"/>
        <pc:sldMkLst>
          <pc:docMk/>
          <pc:sldMk cId="3049108124" sldId="298"/>
        </pc:sldMkLst>
        <pc:spChg chg="mod">
          <ac:chgData name="Chris Woodruff" userId="2dbf025665e4d94d" providerId="LiveId" clId="{06655D08-BDCC-4DE8-9EE5-2EABEB4B882D}" dt="2021-08-19T17:56:11.229" v="380" actId="26606"/>
          <ac:spMkLst>
            <pc:docMk/>
            <pc:sldMk cId="3049108124" sldId="298"/>
            <ac:spMk id="2" creationId="{CDE6E859-0B1C-485D-BABC-90CB342FBE50}"/>
          </ac:spMkLst>
        </pc:spChg>
        <pc:spChg chg="del">
          <ac:chgData name="Chris Woodruff" userId="2dbf025665e4d94d" providerId="LiveId" clId="{06655D08-BDCC-4DE8-9EE5-2EABEB4B882D}" dt="2021-08-19T17:56:06.457" v="377" actId="478"/>
          <ac:spMkLst>
            <pc:docMk/>
            <pc:sldMk cId="3049108124" sldId="298"/>
            <ac:spMk id="3" creationId="{8002FDE9-2A72-4F6C-92B1-18F6278BB5B6}"/>
          </ac:spMkLst>
        </pc:spChg>
        <pc:spChg chg="add">
          <ac:chgData name="Chris Woodruff" userId="2dbf025665e4d94d" providerId="LiveId" clId="{06655D08-BDCC-4DE8-9EE5-2EABEB4B882D}" dt="2021-08-19T17:56:11.229" v="380" actId="26606"/>
          <ac:spMkLst>
            <pc:docMk/>
            <pc:sldMk cId="3049108124" sldId="298"/>
            <ac:spMk id="10" creationId="{665DBBEF-238B-476B-96AB-8AAC3224ECEA}"/>
          </ac:spMkLst>
        </pc:spChg>
        <pc:spChg chg="add">
          <ac:chgData name="Chris Woodruff" userId="2dbf025665e4d94d" providerId="LiveId" clId="{06655D08-BDCC-4DE8-9EE5-2EABEB4B882D}" dt="2021-08-19T17:56:11.229" v="380" actId="26606"/>
          <ac:spMkLst>
            <pc:docMk/>
            <pc:sldMk cId="3049108124" sldId="298"/>
            <ac:spMk id="12" creationId="{3FCFB1DE-0B7E-48CC-BA90-B2AB0889F9D6}"/>
          </ac:spMkLst>
        </pc:spChg>
        <pc:picChg chg="add mod">
          <ac:chgData name="Chris Woodruff" userId="2dbf025665e4d94d" providerId="LiveId" clId="{06655D08-BDCC-4DE8-9EE5-2EABEB4B882D}" dt="2021-08-19T17:56:11.229" v="380" actId="26606"/>
          <ac:picMkLst>
            <pc:docMk/>
            <pc:sldMk cId="3049108124" sldId="298"/>
            <ac:picMk id="5" creationId="{6CE43A63-723C-459A-812E-C5A18CB4C67C}"/>
          </ac:picMkLst>
        </pc:picChg>
      </pc:sldChg>
      <pc:sldChg chg="addSp modSp new add del mod setBg">
        <pc:chgData name="Chris Woodruff" userId="2dbf025665e4d94d" providerId="LiveId" clId="{06655D08-BDCC-4DE8-9EE5-2EABEB4B882D}" dt="2021-08-19T18:04:53.993" v="411" actId="1076"/>
        <pc:sldMkLst>
          <pc:docMk/>
          <pc:sldMk cId="261199569" sldId="299"/>
        </pc:sldMkLst>
        <pc:spChg chg="mod">
          <ac:chgData name="Chris Woodruff" userId="2dbf025665e4d94d" providerId="LiveId" clId="{06655D08-BDCC-4DE8-9EE5-2EABEB4B882D}" dt="2021-08-19T18:04:45.657" v="408" actId="26606"/>
          <ac:spMkLst>
            <pc:docMk/>
            <pc:sldMk cId="261199569" sldId="299"/>
            <ac:spMk id="2" creationId="{ABA6A0FB-210E-4627-B522-1CF1823D4AC2}"/>
          </ac:spMkLst>
        </pc:spChg>
        <pc:spChg chg="add">
          <ac:chgData name="Chris Woodruff" userId="2dbf025665e4d94d" providerId="LiveId" clId="{06655D08-BDCC-4DE8-9EE5-2EABEB4B882D}" dt="2021-08-19T18:04:45.657" v="408" actId="26606"/>
          <ac:spMkLst>
            <pc:docMk/>
            <pc:sldMk cId="261199569" sldId="299"/>
            <ac:spMk id="71" creationId="{665DBBEF-238B-476B-96AB-8AAC3224ECEA}"/>
          </ac:spMkLst>
        </pc:spChg>
        <pc:spChg chg="add">
          <ac:chgData name="Chris Woodruff" userId="2dbf025665e4d94d" providerId="LiveId" clId="{06655D08-BDCC-4DE8-9EE5-2EABEB4B882D}" dt="2021-08-19T18:04:45.657" v="408" actId="26606"/>
          <ac:spMkLst>
            <pc:docMk/>
            <pc:sldMk cId="261199569" sldId="299"/>
            <ac:spMk id="73" creationId="{3FCFB1DE-0B7E-48CC-BA90-B2AB0889F9D6}"/>
          </ac:spMkLst>
        </pc:spChg>
        <pc:picChg chg="mod">
          <ac:chgData name="Chris Woodruff" userId="2dbf025665e4d94d" providerId="LiveId" clId="{06655D08-BDCC-4DE8-9EE5-2EABEB4B882D}" dt="2021-08-19T18:04:53.993" v="411" actId="1076"/>
          <ac:picMkLst>
            <pc:docMk/>
            <pc:sldMk cId="261199569" sldId="299"/>
            <ac:picMk id="1026" creationId="{FE1653C1-AB45-468A-8E88-7936C3C5D929}"/>
          </ac:picMkLst>
        </pc:picChg>
      </pc:sldChg>
      <pc:sldChg chg="addSp">
        <pc:chgData name="Chris Woodruff" userId="2dbf025665e4d94d" providerId="LiveId" clId="{06655D08-BDCC-4DE8-9EE5-2EABEB4B882D}" dt="2021-08-19T18:04:39.005" v="403"/>
        <pc:sldMkLst>
          <pc:docMk/>
          <pc:sldMk cId="2561408934" sldId="299"/>
        </pc:sldMkLst>
        <pc:picChg chg="add">
          <ac:chgData name="Chris Woodruff" userId="2dbf025665e4d94d" providerId="LiveId" clId="{06655D08-BDCC-4DE8-9EE5-2EABEB4B882D}" dt="2021-08-19T18:04:39.005" v="403"/>
          <ac:picMkLst>
            <pc:docMk/>
            <pc:sldMk cId="2561408934" sldId="299"/>
            <ac:picMk id="1026" creationId="{FE1653C1-AB45-468A-8E88-7936C3C5D92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E9A32-ED52-47F6-BEB9-7698DB9829B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BA7F86-03F2-424D-B069-436AFA145528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Estimated Execution Plan</a:t>
          </a:r>
        </a:p>
      </dgm:t>
    </dgm:pt>
    <dgm:pt modelId="{5AD298DE-72C9-4A0D-9A9D-B104F7814AD0}" type="parTrans" cxnId="{12176AA0-87ED-4255-8DAE-B75614025969}">
      <dgm:prSet/>
      <dgm:spPr/>
      <dgm:t>
        <a:bodyPr/>
        <a:lstStyle/>
        <a:p>
          <a:endParaRPr lang="en-US"/>
        </a:p>
      </dgm:t>
    </dgm:pt>
    <dgm:pt modelId="{F0EBA1AA-B839-4A9A-BCAB-B8D0540CB828}" type="sibTrans" cxnId="{12176AA0-87ED-4255-8DAE-B75614025969}">
      <dgm:prSet/>
      <dgm:spPr/>
      <dgm:t>
        <a:bodyPr/>
        <a:lstStyle/>
        <a:p>
          <a:endParaRPr lang="en-US"/>
        </a:p>
      </dgm:t>
    </dgm:pt>
    <dgm:pt modelId="{72C672A6-7F63-420D-A7FA-892448F13F56}">
      <dgm:prSet phldrT="[Text]" phldr="0"/>
      <dgm:spPr/>
      <dgm:t>
        <a:bodyPr/>
        <a:lstStyle/>
        <a:p>
          <a:r>
            <a:rPr lang="en-US" dirty="0"/>
            <a:t>compiled plan, as produced by the Query Optimizer based on estimations</a:t>
          </a:r>
        </a:p>
      </dgm:t>
    </dgm:pt>
    <dgm:pt modelId="{E0BEE291-16CA-448B-83CA-7371067EEF83}" type="parTrans" cxnId="{2633EB91-77DF-4E5C-A05D-22A314988CE5}">
      <dgm:prSet/>
      <dgm:spPr/>
      <dgm:t>
        <a:bodyPr/>
        <a:lstStyle/>
        <a:p>
          <a:endParaRPr lang="en-US"/>
        </a:p>
      </dgm:t>
    </dgm:pt>
    <dgm:pt modelId="{D53CF2B2-8D30-4311-A6CF-84AC0BF8DF7F}" type="sibTrans" cxnId="{2633EB91-77DF-4E5C-A05D-22A314988CE5}">
      <dgm:prSet/>
      <dgm:spPr/>
      <dgm:t>
        <a:bodyPr/>
        <a:lstStyle/>
        <a:p>
          <a:endParaRPr lang="en-US"/>
        </a:p>
      </dgm:t>
    </dgm:pt>
    <dgm:pt modelId="{82F398E4-C039-42B7-B6D4-85909C4826CC}">
      <dgm:prSet phldrT="[Text]"/>
      <dgm:spPr/>
      <dgm:t>
        <a:bodyPr/>
        <a:lstStyle/>
        <a:p>
          <a:r>
            <a:rPr lang="en-US" dirty="0"/>
            <a:t>compiled plan plus its execution context. It becomes available after the query execution has completed.</a:t>
          </a:r>
        </a:p>
      </dgm:t>
    </dgm:pt>
    <dgm:pt modelId="{9E7D1D65-43E7-4B08-8D20-AFA6CD02629B}" type="parTrans" cxnId="{C7F5DA88-0273-4575-871E-07D4D2F15EE4}">
      <dgm:prSet/>
      <dgm:spPr/>
      <dgm:t>
        <a:bodyPr/>
        <a:lstStyle/>
        <a:p>
          <a:endParaRPr lang="en-US"/>
        </a:p>
      </dgm:t>
    </dgm:pt>
    <dgm:pt modelId="{38C1A68D-D79D-4D65-BFE8-A009791A35B9}" type="sibTrans" cxnId="{C7F5DA88-0273-4575-871E-07D4D2F15EE4}">
      <dgm:prSet/>
      <dgm:spPr/>
      <dgm:t>
        <a:bodyPr/>
        <a:lstStyle/>
        <a:p>
          <a:endParaRPr lang="en-US"/>
        </a:p>
      </dgm:t>
    </dgm:pt>
    <dgm:pt modelId="{2D2D9BFC-F657-421C-89C4-8D730F7F4A85}">
      <dgm:prSet phldrT="[Text]"/>
      <dgm:spPr/>
      <dgm:t>
        <a:bodyPr/>
        <a:lstStyle/>
        <a:p>
          <a:r>
            <a:rPr lang="en-US" dirty="0"/>
            <a:t> includes actual runtime information such as execution warnings, or in newer versions of the Database Engine, the elapsed and CPU time used during execution</a:t>
          </a:r>
        </a:p>
      </dgm:t>
    </dgm:pt>
    <dgm:pt modelId="{0F4AE2F1-F2E4-4CD5-8FDA-A91AB345E5F0}" type="parTrans" cxnId="{CAB8BA75-5A58-4642-B47C-D463BA48424B}">
      <dgm:prSet/>
      <dgm:spPr/>
      <dgm:t>
        <a:bodyPr/>
        <a:lstStyle/>
        <a:p>
          <a:endParaRPr lang="en-US"/>
        </a:p>
      </dgm:t>
    </dgm:pt>
    <dgm:pt modelId="{363ED86F-1AC4-4C04-A8A2-628CBA157938}" type="sibTrans" cxnId="{CAB8BA75-5A58-4642-B47C-D463BA48424B}">
      <dgm:prSet/>
      <dgm:spPr/>
      <dgm:t>
        <a:bodyPr/>
        <a:lstStyle/>
        <a:p>
          <a:endParaRPr lang="en-US"/>
        </a:p>
      </dgm:t>
    </dgm:pt>
    <dgm:pt modelId="{B5FE0299-3E8F-4671-8FB3-4050390A28E2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Live Query Statistics</a:t>
          </a:r>
        </a:p>
      </dgm:t>
    </dgm:pt>
    <dgm:pt modelId="{515831FA-F9CE-4748-AE42-DBFC9ED96979}" type="parTrans" cxnId="{5D5F0DA0-8456-44EB-ACC0-1104F2609444}">
      <dgm:prSet/>
      <dgm:spPr/>
      <dgm:t>
        <a:bodyPr/>
        <a:lstStyle/>
        <a:p>
          <a:endParaRPr lang="en-US"/>
        </a:p>
      </dgm:t>
    </dgm:pt>
    <dgm:pt modelId="{052EEDE7-CB5D-40C7-84A1-A05452A717E7}" type="sibTrans" cxnId="{5D5F0DA0-8456-44EB-ACC0-1104F2609444}">
      <dgm:prSet/>
      <dgm:spPr/>
      <dgm:t>
        <a:bodyPr/>
        <a:lstStyle/>
        <a:p>
          <a:endParaRPr lang="en-US"/>
        </a:p>
      </dgm:t>
    </dgm:pt>
    <dgm:pt modelId="{D432271B-FE6C-403E-92C6-CC6C00BFC5FF}">
      <dgm:prSet phldrT="[Text]"/>
      <dgm:spPr/>
      <dgm:t>
        <a:bodyPr/>
        <a:lstStyle/>
        <a:p>
          <a:r>
            <a:rPr lang="en-US" dirty="0"/>
            <a:t>compiled plan plus its execution context</a:t>
          </a:r>
        </a:p>
      </dgm:t>
    </dgm:pt>
    <dgm:pt modelId="{955357C6-025B-494D-BFC0-3AF22A379FAF}" type="parTrans" cxnId="{20EF6311-3636-4E6D-8150-68A2B17D6593}">
      <dgm:prSet/>
      <dgm:spPr/>
      <dgm:t>
        <a:bodyPr/>
        <a:lstStyle/>
        <a:p>
          <a:endParaRPr lang="en-US"/>
        </a:p>
      </dgm:t>
    </dgm:pt>
    <dgm:pt modelId="{4F2B1D49-DAED-494F-B345-DEE61B62F6AB}" type="sibTrans" cxnId="{20EF6311-3636-4E6D-8150-68A2B17D6593}">
      <dgm:prSet/>
      <dgm:spPr/>
      <dgm:t>
        <a:bodyPr/>
        <a:lstStyle/>
        <a:p>
          <a:endParaRPr lang="en-US"/>
        </a:p>
      </dgm:t>
    </dgm:pt>
    <dgm:pt modelId="{369CA78C-9BE6-4B2D-BACB-C16D83BB3737}">
      <dgm:prSet phldrT="[Text]"/>
      <dgm:spPr/>
      <dgm:t>
        <a:bodyPr/>
        <a:lstStyle/>
        <a:p>
          <a:r>
            <a:rPr lang="en-US" dirty="0"/>
            <a:t>includes runtime information such as the actual number of rows flowing through the operators, elapsed time, and the estimated query progress</a:t>
          </a:r>
        </a:p>
      </dgm:t>
    </dgm:pt>
    <dgm:pt modelId="{E9715FE4-0F53-408F-A0FF-84A795F7672C}" type="parTrans" cxnId="{FF761DD3-9C6F-45BD-8A50-E954C46CE48D}">
      <dgm:prSet/>
      <dgm:spPr/>
      <dgm:t>
        <a:bodyPr/>
        <a:lstStyle/>
        <a:p>
          <a:endParaRPr lang="en-US"/>
        </a:p>
      </dgm:t>
    </dgm:pt>
    <dgm:pt modelId="{CC1E1E52-312A-4787-B703-7FBD53302D67}" type="sibTrans" cxnId="{FF761DD3-9C6F-45BD-8A50-E954C46CE48D}">
      <dgm:prSet/>
      <dgm:spPr/>
      <dgm:t>
        <a:bodyPr/>
        <a:lstStyle/>
        <a:p>
          <a:endParaRPr lang="en-US"/>
        </a:p>
      </dgm:t>
    </dgm:pt>
    <dgm:pt modelId="{7085A60D-F601-4DAC-96ED-10BAC44EED2D}">
      <dgm:prSet phldrT="[Text]"/>
      <dgm:spPr/>
      <dgm:t>
        <a:bodyPr/>
        <a:lstStyle/>
        <a:p>
          <a:r>
            <a:rPr lang="en-US" b="1" i="0" dirty="0">
              <a:solidFill>
                <a:schemeClr val="bg1"/>
              </a:solidFill>
            </a:rPr>
            <a:t>Actual Execution Plan</a:t>
          </a:r>
        </a:p>
      </dgm:t>
    </dgm:pt>
    <dgm:pt modelId="{8E581BF9-DD62-448C-8AD0-D4C1E9E2F9D5}" type="parTrans" cxnId="{2420F59B-A264-4175-98DB-694D5B4A5EBD}">
      <dgm:prSet/>
      <dgm:spPr/>
      <dgm:t>
        <a:bodyPr/>
        <a:lstStyle/>
        <a:p>
          <a:endParaRPr lang="en-US"/>
        </a:p>
      </dgm:t>
    </dgm:pt>
    <dgm:pt modelId="{05A2907D-F795-48E7-82FC-2B69A4524487}" type="sibTrans" cxnId="{2420F59B-A264-4175-98DB-694D5B4A5EBD}">
      <dgm:prSet/>
      <dgm:spPr/>
      <dgm:t>
        <a:bodyPr/>
        <a:lstStyle/>
        <a:p>
          <a:endParaRPr lang="en-US"/>
        </a:p>
      </dgm:t>
    </dgm:pt>
    <dgm:pt modelId="{848D546C-4516-4C3E-A3F3-E9693483DEF2}">
      <dgm:prSet phldrT="[Text]" phldr="0"/>
      <dgm:spPr/>
      <dgm:t>
        <a:bodyPr/>
        <a:lstStyle/>
        <a:p>
          <a:r>
            <a:rPr lang="en-US" b="0" i="0"/>
            <a:t>stored in the plan cache</a:t>
          </a:r>
          <a:endParaRPr lang="en-US" dirty="0"/>
        </a:p>
      </dgm:t>
    </dgm:pt>
    <dgm:pt modelId="{C1CE7ECE-8FB7-4D40-A7BD-7EE2B5AFA7D6}" type="parTrans" cxnId="{9AAE769D-1F93-4623-AA62-A969632DDF78}">
      <dgm:prSet/>
      <dgm:spPr/>
      <dgm:t>
        <a:bodyPr/>
        <a:lstStyle/>
        <a:p>
          <a:endParaRPr lang="en-US"/>
        </a:p>
      </dgm:t>
    </dgm:pt>
    <dgm:pt modelId="{BCA5C45B-4525-4D14-8686-41AE8C02AA91}" type="sibTrans" cxnId="{9AAE769D-1F93-4623-AA62-A969632DDF78}">
      <dgm:prSet/>
      <dgm:spPr/>
      <dgm:t>
        <a:bodyPr/>
        <a:lstStyle/>
        <a:p>
          <a:endParaRPr lang="en-US"/>
        </a:p>
      </dgm:t>
    </dgm:pt>
    <dgm:pt modelId="{DF79A0AB-CA88-44CF-BAF4-A5C9706EFDF4}" type="pres">
      <dgm:prSet presAssocID="{EE5E9A32-ED52-47F6-BEB9-7698DB9829B1}" presName="linearFlow" presStyleCnt="0">
        <dgm:presLayoutVars>
          <dgm:dir/>
          <dgm:animLvl val="lvl"/>
          <dgm:resizeHandles val="exact"/>
        </dgm:presLayoutVars>
      </dgm:prSet>
      <dgm:spPr/>
    </dgm:pt>
    <dgm:pt modelId="{038F91E6-8E4D-43EE-A9AA-2C97002956DF}" type="pres">
      <dgm:prSet presAssocID="{0DBA7F86-03F2-424D-B069-436AFA145528}" presName="composite" presStyleCnt="0"/>
      <dgm:spPr/>
    </dgm:pt>
    <dgm:pt modelId="{89878102-A4D3-42FB-A3A0-9A55DBA47A61}" type="pres">
      <dgm:prSet presAssocID="{0DBA7F86-03F2-424D-B069-436AFA14552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348686F-2DC9-4652-A4CA-DE6FDF53D509}" type="pres">
      <dgm:prSet presAssocID="{0DBA7F86-03F2-424D-B069-436AFA145528}" presName="descendantText" presStyleLbl="alignAcc1" presStyleIdx="0" presStyleCnt="3">
        <dgm:presLayoutVars>
          <dgm:bulletEnabled val="1"/>
        </dgm:presLayoutVars>
      </dgm:prSet>
      <dgm:spPr/>
    </dgm:pt>
    <dgm:pt modelId="{BA31DD4B-6969-4F98-8078-6CC8F76B08D2}" type="pres">
      <dgm:prSet presAssocID="{F0EBA1AA-B839-4A9A-BCAB-B8D0540CB828}" presName="sp" presStyleCnt="0"/>
      <dgm:spPr/>
    </dgm:pt>
    <dgm:pt modelId="{95C5DC9C-CC1C-412B-B39F-A94F4173543F}" type="pres">
      <dgm:prSet presAssocID="{7085A60D-F601-4DAC-96ED-10BAC44EED2D}" presName="composite" presStyleCnt="0"/>
      <dgm:spPr/>
    </dgm:pt>
    <dgm:pt modelId="{74C9722C-47BD-41AD-AD3A-B4440911A101}" type="pres">
      <dgm:prSet presAssocID="{7085A60D-F601-4DAC-96ED-10BAC44EED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7147ACF-2657-41F1-B6A4-B647DFFF9BDC}" type="pres">
      <dgm:prSet presAssocID="{7085A60D-F601-4DAC-96ED-10BAC44EED2D}" presName="descendantText" presStyleLbl="alignAcc1" presStyleIdx="1" presStyleCnt="3">
        <dgm:presLayoutVars>
          <dgm:bulletEnabled val="1"/>
        </dgm:presLayoutVars>
      </dgm:prSet>
      <dgm:spPr/>
    </dgm:pt>
    <dgm:pt modelId="{2F4515C7-B885-4CF9-9DB4-AA5FB1E9CF37}" type="pres">
      <dgm:prSet presAssocID="{05A2907D-F795-48E7-82FC-2B69A4524487}" presName="sp" presStyleCnt="0"/>
      <dgm:spPr/>
    </dgm:pt>
    <dgm:pt modelId="{0C85C760-F516-485B-8F05-44C503885AD1}" type="pres">
      <dgm:prSet presAssocID="{B5FE0299-3E8F-4671-8FB3-4050390A28E2}" presName="composite" presStyleCnt="0"/>
      <dgm:spPr/>
    </dgm:pt>
    <dgm:pt modelId="{E61006FC-F7CA-4B31-A950-46A12776D928}" type="pres">
      <dgm:prSet presAssocID="{B5FE0299-3E8F-4671-8FB3-4050390A28E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87D9EAB-56B6-4C22-893B-F56E251D7905}" type="pres">
      <dgm:prSet presAssocID="{B5FE0299-3E8F-4671-8FB3-4050390A28E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0EF6311-3636-4E6D-8150-68A2B17D6593}" srcId="{B5FE0299-3E8F-4671-8FB3-4050390A28E2}" destId="{D432271B-FE6C-403E-92C6-CC6C00BFC5FF}" srcOrd="0" destOrd="0" parTransId="{955357C6-025B-494D-BFC0-3AF22A379FAF}" sibTransId="{4F2B1D49-DAED-494F-B345-DEE61B62F6AB}"/>
    <dgm:cxn modelId="{CAB8BA75-5A58-4642-B47C-D463BA48424B}" srcId="{7085A60D-F601-4DAC-96ED-10BAC44EED2D}" destId="{2D2D9BFC-F657-421C-89C4-8D730F7F4A85}" srcOrd="1" destOrd="0" parTransId="{0F4AE2F1-F2E4-4CD5-8FDA-A91AB345E5F0}" sibTransId="{363ED86F-1AC4-4C04-A8A2-628CBA157938}"/>
    <dgm:cxn modelId="{C7F5DA88-0273-4575-871E-07D4D2F15EE4}" srcId="{7085A60D-F601-4DAC-96ED-10BAC44EED2D}" destId="{82F398E4-C039-42B7-B6D4-85909C4826CC}" srcOrd="0" destOrd="0" parTransId="{9E7D1D65-43E7-4B08-8D20-AFA6CD02629B}" sibTransId="{38C1A68D-D79D-4D65-BFE8-A009791A35B9}"/>
    <dgm:cxn modelId="{CD5B508B-D028-4AA6-A89A-4FE8AFC25CE5}" type="presOf" srcId="{72C672A6-7F63-420D-A7FA-892448F13F56}" destId="{B348686F-2DC9-4652-A4CA-DE6FDF53D509}" srcOrd="0" destOrd="0" presId="urn:microsoft.com/office/officeart/2005/8/layout/chevron2"/>
    <dgm:cxn modelId="{76DE838F-72F0-4E8C-8C5E-563624A83054}" type="presOf" srcId="{EE5E9A32-ED52-47F6-BEB9-7698DB9829B1}" destId="{DF79A0AB-CA88-44CF-BAF4-A5C9706EFDF4}" srcOrd="0" destOrd="0" presId="urn:microsoft.com/office/officeart/2005/8/layout/chevron2"/>
    <dgm:cxn modelId="{2633EB91-77DF-4E5C-A05D-22A314988CE5}" srcId="{0DBA7F86-03F2-424D-B069-436AFA145528}" destId="{72C672A6-7F63-420D-A7FA-892448F13F56}" srcOrd="0" destOrd="0" parTransId="{E0BEE291-16CA-448B-83CA-7371067EEF83}" sibTransId="{D53CF2B2-8D30-4311-A6CF-84AC0BF8DF7F}"/>
    <dgm:cxn modelId="{4AFCA493-7CF5-4C54-B43B-265DF4553D58}" type="presOf" srcId="{848D546C-4516-4C3E-A3F3-E9693483DEF2}" destId="{B348686F-2DC9-4652-A4CA-DE6FDF53D509}" srcOrd="0" destOrd="1" presId="urn:microsoft.com/office/officeart/2005/8/layout/chevron2"/>
    <dgm:cxn modelId="{2420F59B-A264-4175-98DB-694D5B4A5EBD}" srcId="{EE5E9A32-ED52-47F6-BEB9-7698DB9829B1}" destId="{7085A60D-F601-4DAC-96ED-10BAC44EED2D}" srcOrd="1" destOrd="0" parTransId="{8E581BF9-DD62-448C-8AD0-D4C1E9E2F9D5}" sibTransId="{05A2907D-F795-48E7-82FC-2B69A4524487}"/>
    <dgm:cxn modelId="{9AAE769D-1F93-4623-AA62-A969632DDF78}" srcId="{0DBA7F86-03F2-424D-B069-436AFA145528}" destId="{848D546C-4516-4C3E-A3F3-E9693483DEF2}" srcOrd="1" destOrd="0" parTransId="{C1CE7ECE-8FB7-4D40-A7BD-7EE2B5AFA7D6}" sibTransId="{BCA5C45B-4525-4D14-8686-41AE8C02AA91}"/>
    <dgm:cxn modelId="{5D5F0DA0-8456-44EB-ACC0-1104F2609444}" srcId="{EE5E9A32-ED52-47F6-BEB9-7698DB9829B1}" destId="{B5FE0299-3E8F-4671-8FB3-4050390A28E2}" srcOrd="2" destOrd="0" parTransId="{515831FA-F9CE-4748-AE42-DBFC9ED96979}" sibTransId="{052EEDE7-CB5D-40C7-84A1-A05452A717E7}"/>
    <dgm:cxn modelId="{12176AA0-87ED-4255-8DAE-B75614025969}" srcId="{EE5E9A32-ED52-47F6-BEB9-7698DB9829B1}" destId="{0DBA7F86-03F2-424D-B069-436AFA145528}" srcOrd="0" destOrd="0" parTransId="{5AD298DE-72C9-4A0D-9A9D-B104F7814AD0}" sibTransId="{F0EBA1AA-B839-4A9A-BCAB-B8D0540CB828}"/>
    <dgm:cxn modelId="{070B44AF-D1A0-48D2-A9E3-60BABFEB9181}" type="presOf" srcId="{B5FE0299-3E8F-4671-8FB3-4050390A28E2}" destId="{E61006FC-F7CA-4B31-A950-46A12776D928}" srcOrd="0" destOrd="0" presId="urn:microsoft.com/office/officeart/2005/8/layout/chevron2"/>
    <dgm:cxn modelId="{A3188BB4-BE6C-4C61-AFCB-1CDB929DE702}" type="presOf" srcId="{82F398E4-C039-42B7-B6D4-85909C4826CC}" destId="{47147ACF-2657-41F1-B6A4-B647DFFF9BDC}" srcOrd="0" destOrd="0" presId="urn:microsoft.com/office/officeart/2005/8/layout/chevron2"/>
    <dgm:cxn modelId="{218ED7BB-4144-415D-92F0-47C5EBE99FEF}" type="presOf" srcId="{0DBA7F86-03F2-424D-B069-436AFA145528}" destId="{89878102-A4D3-42FB-A3A0-9A55DBA47A61}" srcOrd="0" destOrd="0" presId="urn:microsoft.com/office/officeart/2005/8/layout/chevron2"/>
    <dgm:cxn modelId="{FF761DD3-9C6F-45BD-8A50-E954C46CE48D}" srcId="{B5FE0299-3E8F-4671-8FB3-4050390A28E2}" destId="{369CA78C-9BE6-4B2D-BACB-C16D83BB3737}" srcOrd="1" destOrd="0" parTransId="{E9715FE4-0F53-408F-A0FF-84A795F7672C}" sibTransId="{CC1E1E52-312A-4787-B703-7FBD53302D67}"/>
    <dgm:cxn modelId="{1C248FE0-ABE4-4F96-BE37-ED5D91C49D68}" type="presOf" srcId="{2D2D9BFC-F657-421C-89C4-8D730F7F4A85}" destId="{47147ACF-2657-41F1-B6A4-B647DFFF9BDC}" srcOrd="0" destOrd="1" presId="urn:microsoft.com/office/officeart/2005/8/layout/chevron2"/>
    <dgm:cxn modelId="{73569CE5-6297-48D3-8FDB-8051D8975F96}" type="presOf" srcId="{369CA78C-9BE6-4B2D-BACB-C16D83BB3737}" destId="{087D9EAB-56B6-4C22-893B-F56E251D7905}" srcOrd="0" destOrd="1" presId="urn:microsoft.com/office/officeart/2005/8/layout/chevron2"/>
    <dgm:cxn modelId="{591F23EB-6C09-45E6-9D23-62438699D712}" type="presOf" srcId="{7085A60D-F601-4DAC-96ED-10BAC44EED2D}" destId="{74C9722C-47BD-41AD-AD3A-B4440911A101}" srcOrd="0" destOrd="0" presId="urn:microsoft.com/office/officeart/2005/8/layout/chevron2"/>
    <dgm:cxn modelId="{01AC9CFF-9317-446A-B7E8-4FD91463CE4B}" type="presOf" srcId="{D432271B-FE6C-403E-92C6-CC6C00BFC5FF}" destId="{087D9EAB-56B6-4C22-893B-F56E251D7905}" srcOrd="0" destOrd="0" presId="urn:microsoft.com/office/officeart/2005/8/layout/chevron2"/>
    <dgm:cxn modelId="{DC2677F6-DCAB-4151-93D9-DBC7E9CCCACD}" type="presParOf" srcId="{DF79A0AB-CA88-44CF-BAF4-A5C9706EFDF4}" destId="{038F91E6-8E4D-43EE-A9AA-2C97002956DF}" srcOrd="0" destOrd="0" presId="urn:microsoft.com/office/officeart/2005/8/layout/chevron2"/>
    <dgm:cxn modelId="{8B0553EF-AF51-4246-85CD-21E4A34E1256}" type="presParOf" srcId="{038F91E6-8E4D-43EE-A9AA-2C97002956DF}" destId="{89878102-A4D3-42FB-A3A0-9A55DBA47A61}" srcOrd="0" destOrd="0" presId="urn:microsoft.com/office/officeart/2005/8/layout/chevron2"/>
    <dgm:cxn modelId="{2E2DBB0F-6C9B-4A9A-BAD8-A4D1677C78BC}" type="presParOf" srcId="{038F91E6-8E4D-43EE-A9AA-2C97002956DF}" destId="{B348686F-2DC9-4652-A4CA-DE6FDF53D509}" srcOrd="1" destOrd="0" presId="urn:microsoft.com/office/officeart/2005/8/layout/chevron2"/>
    <dgm:cxn modelId="{B53B075A-2BAA-4735-868B-85FEC109EC74}" type="presParOf" srcId="{DF79A0AB-CA88-44CF-BAF4-A5C9706EFDF4}" destId="{BA31DD4B-6969-4F98-8078-6CC8F76B08D2}" srcOrd="1" destOrd="0" presId="urn:microsoft.com/office/officeart/2005/8/layout/chevron2"/>
    <dgm:cxn modelId="{99C9358D-7A41-4285-803A-912EC4C4A396}" type="presParOf" srcId="{DF79A0AB-CA88-44CF-BAF4-A5C9706EFDF4}" destId="{95C5DC9C-CC1C-412B-B39F-A94F4173543F}" srcOrd="2" destOrd="0" presId="urn:microsoft.com/office/officeart/2005/8/layout/chevron2"/>
    <dgm:cxn modelId="{44CFE707-0237-4D6C-A61B-66ADADFA3A3F}" type="presParOf" srcId="{95C5DC9C-CC1C-412B-B39F-A94F4173543F}" destId="{74C9722C-47BD-41AD-AD3A-B4440911A101}" srcOrd="0" destOrd="0" presId="urn:microsoft.com/office/officeart/2005/8/layout/chevron2"/>
    <dgm:cxn modelId="{109BECDE-97B4-4A48-8914-79D535DDAAE8}" type="presParOf" srcId="{95C5DC9C-CC1C-412B-B39F-A94F4173543F}" destId="{47147ACF-2657-41F1-B6A4-B647DFFF9BDC}" srcOrd="1" destOrd="0" presId="urn:microsoft.com/office/officeart/2005/8/layout/chevron2"/>
    <dgm:cxn modelId="{4F0432AE-00DE-4E1B-ABB9-9384909F608C}" type="presParOf" srcId="{DF79A0AB-CA88-44CF-BAF4-A5C9706EFDF4}" destId="{2F4515C7-B885-4CF9-9DB4-AA5FB1E9CF37}" srcOrd="3" destOrd="0" presId="urn:microsoft.com/office/officeart/2005/8/layout/chevron2"/>
    <dgm:cxn modelId="{CF0B2D7E-00F6-4C7A-9243-A5F15982B2B8}" type="presParOf" srcId="{DF79A0AB-CA88-44CF-BAF4-A5C9706EFDF4}" destId="{0C85C760-F516-485B-8F05-44C503885AD1}" srcOrd="4" destOrd="0" presId="urn:microsoft.com/office/officeart/2005/8/layout/chevron2"/>
    <dgm:cxn modelId="{F7E3570F-5BB3-4F3F-A945-438A5EDDA192}" type="presParOf" srcId="{0C85C760-F516-485B-8F05-44C503885AD1}" destId="{E61006FC-F7CA-4B31-A950-46A12776D928}" srcOrd="0" destOrd="0" presId="urn:microsoft.com/office/officeart/2005/8/layout/chevron2"/>
    <dgm:cxn modelId="{CDA0D915-01CC-44FA-846E-6616FBDBF116}" type="presParOf" srcId="{0C85C760-F516-485B-8F05-44C503885AD1}" destId="{087D9EAB-56B6-4C22-893B-F56E251D7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911C7F-64C4-4618-A0E3-181626524E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C11A6-78F9-4C6F-8041-3A8BA05D4873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Actual Execution Plan</a:t>
          </a:r>
        </a:p>
      </dgm:t>
    </dgm:pt>
    <dgm:pt modelId="{5E1B553A-DFBB-48D7-BF25-CB2098895572}" type="parTrans" cxnId="{618524C4-CC18-4CB5-AF7F-C64DF3BBF7A8}">
      <dgm:prSet/>
      <dgm:spPr/>
      <dgm:t>
        <a:bodyPr/>
        <a:lstStyle/>
        <a:p>
          <a:endParaRPr lang="en-US"/>
        </a:p>
      </dgm:t>
    </dgm:pt>
    <dgm:pt modelId="{CF295882-287D-42ED-AEC2-729792C53155}" type="sibTrans" cxnId="{618524C4-CC18-4CB5-AF7F-C64DF3BBF7A8}">
      <dgm:prSet/>
      <dgm:spPr/>
      <dgm:t>
        <a:bodyPr/>
        <a:lstStyle/>
        <a:p>
          <a:endParaRPr lang="en-US"/>
        </a:p>
      </dgm:t>
    </dgm:pt>
    <dgm:pt modelId="{B6A89D1F-6E5E-486C-94A8-2CCA99FE720D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Live Query Statistics</a:t>
          </a:r>
        </a:p>
      </dgm:t>
    </dgm:pt>
    <dgm:pt modelId="{FE40699F-BECA-4407-8374-BF40D38741AC}" type="parTrans" cxnId="{F3A29C76-F39C-42E4-A4D0-B8451EA2196D}">
      <dgm:prSet/>
      <dgm:spPr/>
      <dgm:t>
        <a:bodyPr/>
        <a:lstStyle/>
        <a:p>
          <a:endParaRPr lang="en-US"/>
        </a:p>
      </dgm:t>
    </dgm:pt>
    <dgm:pt modelId="{8EF79C72-84EF-4B9B-B229-988E4572EA4A}" type="sibTrans" cxnId="{F3A29C76-F39C-42E4-A4D0-B8451EA2196D}">
      <dgm:prSet/>
      <dgm:spPr/>
      <dgm:t>
        <a:bodyPr/>
        <a:lstStyle/>
        <a:p>
          <a:endParaRPr lang="en-US"/>
        </a:p>
      </dgm:t>
    </dgm:pt>
    <dgm:pt modelId="{50DEE1F5-3B48-4E58-B07A-58B153E8FD79}">
      <dgm:prSet phldrT="[Text]" phldr="0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Client Statistics</a:t>
          </a:r>
        </a:p>
      </dgm:t>
    </dgm:pt>
    <dgm:pt modelId="{BB22994A-A948-40BD-A82B-97F961D5147B}" type="parTrans" cxnId="{2E4D24DC-658F-4D64-8F56-8075D6D73CD2}">
      <dgm:prSet/>
      <dgm:spPr/>
      <dgm:t>
        <a:bodyPr/>
        <a:lstStyle/>
        <a:p>
          <a:endParaRPr lang="en-US"/>
        </a:p>
      </dgm:t>
    </dgm:pt>
    <dgm:pt modelId="{4D2731A5-A561-4C03-A002-B0A121C1E0BA}" type="sibTrans" cxnId="{2E4D24DC-658F-4D64-8F56-8075D6D73CD2}">
      <dgm:prSet/>
      <dgm:spPr/>
      <dgm:t>
        <a:bodyPr/>
        <a:lstStyle/>
        <a:p>
          <a:endParaRPr lang="en-US"/>
        </a:p>
      </dgm:t>
    </dgm:pt>
    <dgm:pt modelId="{D48DF5B1-6A5B-4219-AF9F-812C78D4BC12}" type="pres">
      <dgm:prSet presAssocID="{5E911C7F-64C4-4618-A0E3-181626524EF6}" presName="linearFlow" presStyleCnt="0">
        <dgm:presLayoutVars>
          <dgm:dir/>
          <dgm:resizeHandles val="exact"/>
        </dgm:presLayoutVars>
      </dgm:prSet>
      <dgm:spPr/>
    </dgm:pt>
    <dgm:pt modelId="{2F8ED3E9-9EF4-4FEB-9CB1-3E6B484E7E8A}" type="pres">
      <dgm:prSet presAssocID="{00FC11A6-78F9-4C6F-8041-3A8BA05D4873}" presName="composite" presStyleCnt="0"/>
      <dgm:spPr/>
    </dgm:pt>
    <dgm:pt modelId="{EE0C6CDA-8565-4FCB-906B-B568F5689F5F}" type="pres">
      <dgm:prSet presAssocID="{00FC11A6-78F9-4C6F-8041-3A8BA05D4873}" presName="imgShp" presStyleLbl="fgImgPlace1" presStyleIdx="0" presStyleCnt="3"/>
      <dgm:spPr>
        <a:solidFill>
          <a:srgbClr val="FF0000"/>
        </a:solidFill>
      </dgm:spPr>
    </dgm:pt>
    <dgm:pt modelId="{CF395F6E-6A3A-4B3F-9E4A-C9E7718D319A}" type="pres">
      <dgm:prSet presAssocID="{00FC11A6-78F9-4C6F-8041-3A8BA05D4873}" presName="txShp" presStyleLbl="node1" presStyleIdx="0" presStyleCnt="3">
        <dgm:presLayoutVars>
          <dgm:bulletEnabled val="1"/>
        </dgm:presLayoutVars>
      </dgm:prSet>
      <dgm:spPr/>
    </dgm:pt>
    <dgm:pt modelId="{E3AD6793-F798-42D6-91AB-E293CB8DB096}" type="pres">
      <dgm:prSet presAssocID="{CF295882-287D-42ED-AEC2-729792C53155}" presName="spacing" presStyleCnt="0"/>
      <dgm:spPr/>
    </dgm:pt>
    <dgm:pt modelId="{3E54E59E-695C-49DE-8C38-A69538190DCE}" type="pres">
      <dgm:prSet presAssocID="{B6A89D1F-6E5E-486C-94A8-2CCA99FE720D}" presName="composite" presStyleCnt="0"/>
      <dgm:spPr/>
    </dgm:pt>
    <dgm:pt modelId="{00CF8DEE-37EA-449A-A3AF-3DE9CB5825C9}" type="pres">
      <dgm:prSet presAssocID="{B6A89D1F-6E5E-486C-94A8-2CCA99FE720D}" presName="imgShp" presStyleLbl="fgImgPlace1" presStyleIdx="1" presStyleCnt="3"/>
      <dgm:spPr>
        <a:solidFill>
          <a:srgbClr val="FFC000"/>
        </a:solidFill>
      </dgm:spPr>
    </dgm:pt>
    <dgm:pt modelId="{FF3680CA-6682-4B76-A73B-90375FBAB32C}" type="pres">
      <dgm:prSet presAssocID="{B6A89D1F-6E5E-486C-94A8-2CCA99FE720D}" presName="txShp" presStyleLbl="node1" presStyleIdx="1" presStyleCnt="3">
        <dgm:presLayoutVars>
          <dgm:bulletEnabled val="1"/>
        </dgm:presLayoutVars>
      </dgm:prSet>
      <dgm:spPr/>
    </dgm:pt>
    <dgm:pt modelId="{4A5CBDDF-10B1-472C-8125-FE05075BBD17}" type="pres">
      <dgm:prSet presAssocID="{8EF79C72-84EF-4B9B-B229-988E4572EA4A}" presName="spacing" presStyleCnt="0"/>
      <dgm:spPr/>
    </dgm:pt>
    <dgm:pt modelId="{9CA2359A-B3D1-4455-A429-0A82BEC3B6AF}" type="pres">
      <dgm:prSet presAssocID="{50DEE1F5-3B48-4E58-B07A-58B153E8FD79}" presName="composite" presStyleCnt="0"/>
      <dgm:spPr/>
    </dgm:pt>
    <dgm:pt modelId="{99679B33-8107-4EAC-BD2F-230E8806E240}" type="pres">
      <dgm:prSet presAssocID="{50DEE1F5-3B48-4E58-B07A-58B153E8FD79}" presName="imgShp" presStyleLbl="fgImgPlace1" presStyleIdx="2" presStyleCnt="3"/>
      <dgm:spPr>
        <a:solidFill>
          <a:srgbClr val="92D050"/>
        </a:solidFill>
      </dgm:spPr>
    </dgm:pt>
    <dgm:pt modelId="{21331FE8-47D5-4B63-8C32-8B0706BCF098}" type="pres">
      <dgm:prSet presAssocID="{50DEE1F5-3B48-4E58-B07A-58B153E8FD79}" presName="txShp" presStyleLbl="node1" presStyleIdx="2" presStyleCnt="3">
        <dgm:presLayoutVars>
          <dgm:bulletEnabled val="1"/>
        </dgm:presLayoutVars>
      </dgm:prSet>
      <dgm:spPr/>
    </dgm:pt>
  </dgm:ptLst>
  <dgm:cxnLst>
    <dgm:cxn modelId="{6C9A3008-A0C1-483F-948E-C4F22DC12637}" type="presOf" srcId="{50DEE1F5-3B48-4E58-B07A-58B153E8FD79}" destId="{21331FE8-47D5-4B63-8C32-8B0706BCF098}" srcOrd="0" destOrd="0" presId="urn:microsoft.com/office/officeart/2005/8/layout/vList3"/>
    <dgm:cxn modelId="{D38C3848-2A29-4A68-BC85-9745632FBA57}" type="presOf" srcId="{00FC11A6-78F9-4C6F-8041-3A8BA05D4873}" destId="{CF395F6E-6A3A-4B3F-9E4A-C9E7718D319A}" srcOrd="0" destOrd="0" presId="urn:microsoft.com/office/officeart/2005/8/layout/vList3"/>
    <dgm:cxn modelId="{F3A29C76-F39C-42E4-A4D0-B8451EA2196D}" srcId="{5E911C7F-64C4-4618-A0E3-181626524EF6}" destId="{B6A89D1F-6E5E-486C-94A8-2CCA99FE720D}" srcOrd="1" destOrd="0" parTransId="{FE40699F-BECA-4407-8374-BF40D38741AC}" sibTransId="{8EF79C72-84EF-4B9B-B229-988E4572EA4A}"/>
    <dgm:cxn modelId="{CA234A84-EF62-43F0-9D89-50E16D946D28}" type="presOf" srcId="{B6A89D1F-6E5E-486C-94A8-2CCA99FE720D}" destId="{FF3680CA-6682-4B76-A73B-90375FBAB32C}" srcOrd="0" destOrd="0" presId="urn:microsoft.com/office/officeart/2005/8/layout/vList3"/>
    <dgm:cxn modelId="{618524C4-CC18-4CB5-AF7F-C64DF3BBF7A8}" srcId="{5E911C7F-64C4-4618-A0E3-181626524EF6}" destId="{00FC11A6-78F9-4C6F-8041-3A8BA05D4873}" srcOrd="0" destOrd="0" parTransId="{5E1B553A-DFBB-48D7-BF25-CB2098895572}" sibTransId="{CF295882-287D-42ED-AEC2-729792C53155}"/>
    <dgm:cxn modelId="{FB8D1BC8-5BCA-4347-97CF-4433616C6E9C}" type="presOf" srcId="{5E911C7F-64C4-4618-A0E3-181626524EF6}" destId="{D48DF5B1-6A5B-4219-AF9F-812C78D4BC12}" srcOrd="0" destOrd="0" presId="urn:microsoft.com/office/officeart/2005/8/layout/vList3"/>
    <dgm:cxn modelId="{2E4D24DC-658F-4D64-8F56-8075D6D73CD2}" srcId="{5E911C7F-64C4-4618-A0E3-181626524EF6}" destId="{50DEE1F5-3B48-4E58-B07A-58B153E8FD79}" srcOrd="2" destOrd="0" parTransId="{BB22994A-A948-40BD-A82B-97F961D5147B}" sibTransId="{4D2731A5-A561-4C03-A002-B0A121C1E0BA}"/>
    <dgm:cxn modelId="{BE8C0845-8FC2-4670-903A-E7EF6D3500F8}" type="presParOf" srcId="{D48DF5B1-6A5B-4219-AF9F-812C78D4BC12}" destId="{2F8ED3E9-9EF4-4FEB-9CB1-3E6B484E7E8A}" srcOrd="0" destOrd="0" presId="urn:microsoft.com/office/officeart/2005/8/layout/vList3"/>
    <dgm:cxn modelId="{5DE4BEEF-6206-423B-A840-1D1AE9D8ACCD}" type="presParOf" srcId="{2F8ED3E9-9EF4-4FEB-9CB1-3E6B484E7E8A}" destId="{EE0C6CDA-8565-4FCB-906B-B568F5689F5F}" srcOrd="0" destOrd="0" presId="urn:microsoft.com/office/officeart/2005/8/layout/vList3"/>
    <dgm:cxn modelId="{9ABD58D4-2E9C-454B-A95A-0D31B52DD1CE}" type="presParOf" srcId="{2F8ED3E9-9EF4-4FEB-9CB1-3E6B484E7E8A}" destId="{CF395F6E-6A3A-4B3F-9E4A-C9E7718D319A}" srcOrd="1" destOrd="0" presId="urn:microsoft.com/office/officeart/2005/8/layout/vList3"/>
    <dgm:cxn modelId="{F2B12537-40FA-4B09-84B4-737174CFCAAA}" type="presParOf" srcId="{D48DF5B1-6A5B-4219-AF9F-812C78D4BC12}" destId="{E3AD6793-F798-42D6-91AB-E293CB8DB096}" srcOrd="1" destOrd="0" presId="urn:microsoft.com/office/officeart/2005/8/layout/vList3"/>
    <dgm:cxn modelId="{EBE646D4-C71F-447E-99BF-CD4F648B0F52}" type="presParOf" srcId="{D48DF5B1-6A5B-4219-AF9F-812C78D4BC12}" destId="{3E54E59E-695C-49DE-8C38-A69538190DCE}" srcOrd="2" destOrd="0" presId="urn:microsoft.com/office/officeart/2005/8/layout/vList3"/>
    <dgm:cxn modelId="{8932D4BA-E27C-4BE5-8631-6E9AECC2433A}" type="presParOf" srcId="{3E54E59E-695C-49DE-8C38-A69538190DCE}" destId="{00CF8DEE-37EA-449A-A3AF-3DE9CB5825C9}" srcOrd="0" destOrd="0" presId="urn:microsoft.com/office/officeart/2005/8/layout/vList3"/>
    <dgm:cxn modelId="{BC350B98-1F3A-492D-B2A6-F125EFADF7B9}" type="presParOf" srcId="{3E54E59E-695C-49DE-8C38-A69538190DCE}" destId="{FF3680CA-6682-4B76-A73B-90375FBAB32C}" srcOrd="1" destOrd="0" presId="urn:microsoft.com/office/officeart/2005/8/layout/vList3"/>
    <dgm:cxn modelId="{5F34455B-5A70-4F45-B71D-84B9EE739F43}" type="presParOf" srcId="{D48DF5B1-6A5B-4219-AF9F-812C78D4BC12}" destId="{4A5CBDDF-10B1-472C-8125-FE05075BBD17}" srcOrd="3" destOrd="0" presId="urn:microsoft.com/office/officeart/2005/8/layout/vList3"/>
    <dgm:cxn modelId="{009FA7E5-353D-4AC0-8F68-1A9189E75354}" type="presParOf" srcId="{D48DF5B1-6A5B-4219-AF9F-812C78D4BC12}" destId="{9CA2359A-B3D1-4455-A429-0A82BEC3B6AF}" srcOrd="4" destOrd="0" presId="urn:microsoft.com/office/officeart/2005/8/layout/vList3"/>
    <dgm:cxn modelId="{A71C2B28-FD34-4DDD-9757-70AE2386B736}" type="presParOf" srcId="{9CA2359A-B3D1-4455-A429-0A82BEC3B6AF}" destId="{99679B33-8107-4EAC-BD2F-230E8806E240}" srcOrd="0" destOrd="0" presId="urn:microsoft.com/office/officeart/2005/8/layout/vList3"/>
    <dgm:cxn modelId="{E6FB3CEE-0E19-478E-8348-E82FCB7F972A}" type="presParOf" srcId="{9CA2359A-B3D1-4455-A429-0A82BEC3B6AF}" destId="{21331FE8-47D5-4B63-8C32-8B0706BCF09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78102-A4D3-42FB-A3A0-9A55DBA47A61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Estimated Execution Plan</a:t>
          </a:r>
        </a:p>
      </dsp:txBody>
      <dsp:txXfrm rot="-5400000">
        <a:off x="0" y="554579"/>
        <a:ext cx="1105044" cy="473590"/>
      </dsp:txXfrm>
    </dsp:sp>
    <dsp:sp modelId="{B348686F-2DC9-4652-A4CA-DE6FDF53D509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compiled plan, as produced by the Query Optimizer based on estimations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stored in the plan cache</a:t>
          </a:r>
          <a:endParaRPr lang="en-US" sz="1700" kern="1200" dirty="0"/>
        </a:p>
      </dsp:txBody>
      <dsp:txXfrm rot="-5400000">
        <a:off x="1105044" y="52149"/>
        <a:ext cx="9360464" cy="925930"/>
      </dsp:txXfrm>
    </dsp:sp>
    <dsp:sp modelId="{74C9722C-47BD-41AD-AD3A-B4440911A101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solidFill>
                <a:schemeClr val="bg1"/>
              </a:solidFill>
            </a:rPr>
            <a:t>Actual Execution Plan</a:t>
          </a:r>
        </a:p>
      </dsp:txBody>
      <dsp:txXfrm rot="-5400000">
        <a:off x="0" y="1938873"/>
        <a:ext cx="1105044" cy="473590"/>
      </dsp:txXfrm>
    </dsp:sp>
    <dsp:sp modelId="{47147ACF-2657-41F1-B6A4-B647DFFF9BDC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compiled plan plus its execution context. It becomes available after the query execution has completed.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 includes actual runtime information such as execution warnings, or in newer versions of the Database Engine, the elapsed and CPU time used during execution</a:t>
          </a:r>
        </a:p>
      </dsp:txBody>
      <dsp:txXfrm rot="-5400000">
        <a:off x="1105044" y="1436443"/>
        <a:ext cx="9360464" cy="925930"/>
      </dsp:txXfrm>
    </dsp:sp>
    <dsp:sp modelId="{E61006FC-F7CA-4B31-A950-46A12776D928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Live Query Statistics</a:t>
          </a:r>
        </a:p>
      </dsp:txBody>
      <dsp:txXfrm rot="-5400000">
        <a:off x="0" y="3323167"/>
        <a:ext cx="1105044" cy="473590"/>
      </dsp:txXfrm>
    </dsp:sp>
    <dsp:sp modelId="{087D9EAB-56B6-4C22-893B-F56E251D7905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compiled plan plus its execution context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includes runtime information such as the actual number of rows flowing through the operators, elapsed time, and the estimated query progress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95F6E-6A3A-4B3F-9E4A-C9E7718D319A}">
      <dsp:nvSpPr>
        <dsp:cNvPr id="0" name=""/>
        <dsp:cNvSpPr/>
      </dsp:nvSpPr>
      <dsp:spPr>
        <a:xfrm rot="10800000">
          <a:off x="989603" y="616"/>
          <a:ext cx="3073465" cy="8618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4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Actual Execution Plan</a:t>
          </a:r>
        </a:p>
      </dsp:txBody>
      <dsp:txXfrm rot="10800000">
        <a:off x="1205063" y="616"/>
        <a:ext cx="2858005" cy="861839"/>
      </dsp:txXfrm>
    </dsp:sp>
    <dsp:sp modelId="{EE0C6CDA-8565-4FCB-906B-B568F5689F5F}">
      <dsp:nvSpPr>
        <dsp:cNvPr id="0" name=""/>
        <dsp:cNvSpPr/>
      </dsp:nvSpPr>
      <dsp:spPr>
        <a:xfrm>
          <a:off x="558683" y="616"/>
          <a:ext cx="861839" cy="86183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680CA-6682-4B76-A73B-90375FBAB32C}">
      <dsp:nvSpPr>
        <dsp:cNvPr id="0" name=""/>
        <dsp:cNvSpPr/>
      </dsp:nvSpPr>
      <dsp:spPr>
        <a:xfrm rot="10800000">
          <a:off x="989603" y="1119721"/>
          <a:ext cx="3073465" cy="8618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4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Live Query Statistics</a:t>
          </a:r>
        </a:p>
      </dsp:txBody>
      <dsp:txXfrm rot="10800000">
        <a:off x="1205063" y="1119721"/>
        <a:ext cx="2858005" cy="861839"/>
      </dsp:txXfrm>
    </dsp:sp>
    <dsp:sp modelId="{00CF8DEE-37EA-449A-A3AF-3DE9CB5825C9}">
      <dsp:nvSpPr>
        <dsp:cNvPr id="0" name=""/>
        <dsp:cNvSpPr/>
      </dsp:nvSpPr>
      <dsp:spPr>
        <a:xfrm>
          <a:off x="558683" y="1119721"/>
          <a:ext cx="861839" cy="861839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31FE8-47D5-4B63-8C32-8B0706BCF098}">
      <dsp:nvSpPr>
        <dsp:cNvPr id="0" name=""/>
        <dsp:cNvSpPr/>
      </dsp:nvSpPr>
      <dsp:spPr>
        <a:xfrm rot="10800000">
          <a:off x="989603" y="2238826"/>
          <a:ext cx="3073465" cy="8618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04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Client Statistics</a:t>
          </a:r>
        </a:p>
      </dsp:txBody>
      <dsp:txXfrm rot="10800000">
        <a:off x="1205063" y="2238826"/>
        <a:ext cx="2858005" cy="861839"/>
      </dsp:txXfrm>
    </dsp:sp>
    <dsp:sp modelId="{99679B33-8107-4EAC-BD2F-230E8806E240}">
      <dsp:nvSpPr>
        <dsp:cNvPr id="0" name=""/>
        <dsp:cNvSpPr/>
      </dsp:nvSpPr>
      <dsp:spPr>
        <a:xfrm>
          <a:off x="558683" y="2238826"/>
          <a:ext cx="861839" cy="861839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Store is not enabled by default for new SQL Server and Azure Synapse Analytics databases, and is enabled by default for new Azure SQL Database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F5F22-6F6A-4F61-8065-703362379D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c.Id</a:t>
            </a:r>
            <a:r>
              <a:rPr lang="en-US" sz="2000" dirty="0"/>
              <a:t>, </a:t>
            </a:r>
            <a:r>
              <a:rPr lang="en-US" sz="2000" dirty="0" err="1"/>
              <a:t>t.Name</a:t>
            </a:r>
            <a:r>
              <a:rPr lang="en-US" sz="2000" dirty="0"/>
              <a:t> AS </a:t>
            </a:r>
            <a:r>
              <a:rPr lang="en-US" sz="2000" dirty="0" err="1"/>
              <a:t>TrackName</a:t>
            </a:r>
            <a:r>
              <a:rPr lang="en-US" sz="2000" dirty="0"/>
              <a:t>, </a:t>
            </a:r>
            <a:r>
              <a:rPr lang="en-US" sz="2000" dirty="0" err="1"/>
              <a:t>a.Title</a:t>
            </a:r>
            <a:r>
              <a:rPr lang="en-US" sz="2000" dirty="0"/>
              <a:t> AS </a:t>
            </a:r>
            <a:r>
              <a:rPr lang="en-US" sz="2000" dirty="0" err="1"/>
              <a:t>AlbumName</a:t>
            </a:r>
            <a:r>
              <a:rPr lang="en-US" sz="2000" dirty="0"/>
              <a:t>, </a:t>
            </a:r>
            <a:r>
              <a:rPr lang="en-US" sz="2000" dirty="0" err="1"/>
              <a:t>ar.Name</a:t>
            </a:r>
            <a:r>
              <a:rPr lang="en-US" sz="2000" dirty="0"/>
              <a:t> AS </a:t>
            </a:r>
            <a:r>
              <a:rPr lang="en-US" sz="2000" dirty="0" err="1"/>
              <a:t>ArtistName</a:t>
            </a:r>
            <a:r>
              <a:rPr lang="en-US" sz="2000" dirty="0"/>
              <a:t>, </a:t>
            </a:r>
            <a:r>
              <a:rPr lang="en-US" sz="2000" dirty="0" err="1"/>
              <a:t>i.InvoiceDate</a:t>
            </a:r>
            <a:endParaRPr lang="en-US" sz="2000" dirty="0"/>
          </a:p>
          <a:p>
            <a:r>
              <a:rPr lang="en-US" sz="2000" dirty="0"/>
              <a:t>FROM Customer AS c</a:t>
            </a:r>
          </a:p>
          <a:p>
            <a:r>
              <a:rPr lang="en-US" sz="2000" dirty="0"/>
              <a:t>      INNER JOIN Invoice AS i ON </a:t>
            </a:r>
            <a:r>
              <a:rPr lang="en-US" sz="2000" dirty="0" err="1"/>
              <a:t>c.Id</a:t>
            </a:r>
            <a:r>
              <a:rPr lang="en-US" sz="2000" dirty="0"/>
              <a:t> = </a:t>
            </a:r>
            <a:r>
              <a:rPr lang="en-US" sz="2000" dirty="0" err="1"/>
              <a:t>i.CustomerId</a:t>
            </a:r>
            <a:endParaRPr lang="en-US" sz="2000" dirty="0"/>
          </a:p>
          <a:p>
            <a:r>
              <a:rPr lang="en-US" sz="2000" dirty="0"/>
              <a:t>      INNER JOIN </a:t>
            </a:r>
            <a:r>
              <a:rPr lang="en-US" sz="2000" dirty="0" err="1"/>
              <a:t>InvoiceLine</a:t>
            </a:r>
            <a:r>
              <a:rPr lang="en-US" sz="2000" dirty="0"/>
              <a:t> AS il ON </a:t>
            </a:r>
            <a:r>
              <a:rPr lang="en-US" sz="2000" dirty="0" err="1"/>
              <a:t>i.Id</a:t>
            </a:r>
            <a:r>
              <a:rPr lang="en-US" sz="2000" dirty="0"/>
              <a:t> = </a:t>
            </a:r>
            <a:r>
              <a:rPr lang="en-US" sz="2000" dirty="0" err="1"/>
              <a:t>il.InvoiceId</a:t>
            </a:r>
            <a:endParaRPr lang="en-US" sz="2000" dirty="0"/>
          </a:p>
          <a:p>
            <a:r>
              <a:rPr lang="en-US" sz="2000" dirty="0"/>
              <a:t>      INNER JOIN Track AS t ON </a:t>
            </a:r>
            <a:r>
              <a:rPr lang="en-US" sz="2000" dirty="0" err="1"/>
              <a:t>il.TrackId</a:t>
            </a:r>
            <a:r>
              <a:rPr lang="en-US" sz="2000" dirty="0"/>
              <a:t> = </a:t>
            </a:r>
            <a:r>
              <a:rPr lang="en-US" sz="2000" dirty="0" err="1"/>
              <a:t>t.Id</a:t>
            </a:r>
            <a:endParaRPr lang="en-US" sz="2000" dirty="0"/>
          </a:p>
          <a:p>
            <a:r>
              <a:rPr lang="en-US" sz="2000" dirty="0"/>
              <a:t>      INNER JOIN Album AS a ON </a:t>
            </a:r>
            <a:r>
              <a:rPr lang="en-US" sz="2000" dirty="0" err="1"/>
              <a:t>t.AlbumId</a:t>
            </a:r>
            <a:r>
              <a:rPr lang="en-US" sz="2000" dirty="0"/>
              <a:t> = </a:t>
            </a:r>
            <a:r>
              <a:rPr lang="en-US" sz="2000" dirty="0" err="1"/>
              <a:t>a.Id</a:t>
            </a:r>
            <a:endParaRPr lang="en-US" sz="2000" dirty="0"/>
          </a:p>
          <a:p>
            <a:r>
              <a:rPr lang="en-US" sz="2000" dirty="0"/>
              <a:t>      INNER JOIN Artist AS </a:t>
            </a:r>
            <a:r>
              <a:rPr lang="en-US" sz="2000" dirty="0" err="1"/>
              <a:t>ar</a:t>
            </a:r>
            <a:r>
              <a:rPr lang="en-US" sz="2000" dirty="0"/>
              <a:t> ON </a:t>
            </a:r>
            <a:r>
              <a:rPr lang="en-US" sz="2000" dirty="0" err="1"/>
              <a:t>a.ArtistId</a:t>
            </a:r>
            <a:r>
              <a:rPr lang="en-US" sz="2000" dirty="0"/>
              <a:t> = </a:t>
            </a:r>
            <a:r>
              <a:rPr lang="en-US" sz="2000" dirty="0" err="1"/>
              <a:t>ar.Id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c.Id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AlbumName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DISTINCT pp.[</a:t>
            </a:r>
            <a:r>
              <a:rPr lang="en-US" dirty="0" err="1"/>
              <a:t>nameFirst</a:t>
            </a:r>
            <a:r>
              <a:rPr lang="en-US" dirty="0"/>
              <a:t>] AS [</a:t>
            </a:r>
            <a:r>
              <a:rPr lang="en-US" dirty="0" err="1"/>
              <a:t>NameFirst</a:t>
            </a:r>
            <a:r>
              <a:rPr lang="en-US" dirty="0"/>
              <a:t>], pp.[</a:t>
            </a:r>
            <a:r>
              <a:rPr lang="en-US" dirty="0" err="1"/>
              <a:t>nameLast</a:t>
            </a:r>
            <a:r>
              <a:rPr lang="en-US" dirty="0"/>
              <a:t>] AS [</a:t>
            </a:r>
            <a:r>
              <a:rPr lang="en-US" dirty="0" err="1"/>
              <a:t>NameLast</a:t>
            </a:r>
            <a:r>
              <a:rPr lang="en-US" dirty="0"/>
              <a:t>],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franchName</a:t>
            </a:r>
            <a:r>
              <a:rPr lang="en-US" dirty="0"/>
              <a:t>] AS [Franchise]</a:t>
            </a:r>
          </a:p>
          <a:p>
            <a:r>
              <a:rPr lang="en-US" dirty="0"/>
              <a:t>FROM [</a:t>
            </a:r>
            <a:r>
              <a:rPr lang="en-US" dirty="0" err="1"/>
              <a:t>SeriesPost</a:t>
            </a:r>
            <a:r>
              <a:rPr lang="en-US" dirty="0"/>
              <a:t>] AS </a:t>
            </a:r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INNER JOIN [Teams] AS t</a:t>
            </a:r>
          </a:p>
          <a:p>
            <a:r>
              <a:rPr lang="en-US" dirty="0"/>
              <a:t>	ON (sp.[</a:t>
            </a:r>
            <a:r>
              <a:rPr lang="en-US" dirty="0" err="1"/>
              <a:t>teamIDwinner</a:t>
            </a:r>
            <a:r>
              <a:rPr lang="en-US" dirty="0"/>
              <a:t>] = t.[</a:t>
            </a:r>
            <a:r>
              <a:rPr lang="en-US" dirty="0" err="1"/>
              <a:t>teamID</a:t>
            </a:r>
            <a:r>
              <a:rPr lang="en-US" dirty="0"/>
              <a:t>]) AND (sp.[</a:t>
            </a:r>
            <a:r>
              <a:rPr lang="en-US" dirty="0" err="1"/>
              <a:t>lgIDwinner</a:t>
            </a:r>
            <a:r>
              <a:rPr lang="en-US" dirty="0"/>
              <a:t>] = t.[lgID]) AND (sp.[yearID] = t.[yearID])</a:t>
            </a:r>
          </a:p>
          <a:p>
            <a:r>
              <a:rPr lang="en-US" dirty="0"/>
              <a:t>INNER JOIN [</a:t>
            </a:r>
            <a:r>
              <a:rPr lang="en-US" dirty="0" err="1"/>
              <a:t>TeamsFranchises</a:t>
            </a:r>
            <a:r>
              <a:rPr lang="en-US" dirty="0"/>
              <a:t>] AS </a:t>
            </a:r>
            <a:r>
              <a:rPr lang="en-US" dirty="0" err="1"/>
              <a:t>tf</a:t>
            </a:r>
            <a:endParaRPr lang="en-US" dirty="0"/>
          </a:p>
          <a:p>
            <a:r>
              <a:rPr lang="en-US" dirty="0"/>
              <a:t>	ON t.[</a:t>
            </a:r>
            <a:r>
              <a:rPr lang="en-US" dirty="0" err="1"/>
              <a:t>franchID</a:t>
            </a:r>
            <a:r>
              <a:rPr lang="en-US" dirty="0"/>
              <a:t>] =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franchID</a:t>
            </a:r>
            <a:r>
              <a:rPr lang="en-US" dirty="0"/>
              <a:t>]</a:t>
            </a:r>
          </a:p>
          <a:p>
            <a:r>
              <a:rPr lang="en-US" dirty="0"/>
              <a:t>INNER JOIN [Pitching] AS p</a:t>
            </a:r>
          </a:p>
          <a:p>
            <a:r>
              <a:rPr lang="en-US" dirty="0"/>
              <a:t>	ON (t.[</a:t>
            </a:r>
            <a:r>
              <a:rPr lang="en-US" dirty="0" err="1"/>
              <a:t>teamID</a:t>
            </a:r>
            <a:r>
              <a:rPr lang="en-US" dirty="0"/>
              <a:t>] = p.[</a:t>
            </a:r>
            <a:r>
              <a:rPr lang="en-US" dirty="0" err="1"/>
              <a:t>teamID</a:t>
            </a:r>
            <a:r>
              <a:rPr lang="en-US" dirty="0"/>
              <a:t>]) AND (t.[lgID] = p.[lgID]) AND (t.[yearID] = p.[yearID])</a:t>
            </a:r>
          </a:p>
          <a:p>
            <a:r>
              <a:rPr lang="en-US" dirty="0"/>
              <a:t>INNER JOIN [People] AS pp</a:t>
            </a:r>
          </a:p>
          <a:p>
            <a:r>
              <a:rPr lang="en-US" dirty="0"/>
              <a:t>	ON p.[playerID] = pp.[playerID]</a:t>
            </a:r>
          </a:p>
          <a:p>
            <a:r>
              <a:rPr lang="en-US" dirty="0"/>
              <a:t>WHERE (sp.[round] = 'WS') AND (sp.[yearID] = 2020)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8A3-7A61-4212-B2DE-F4CC33C0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Statistics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C010DA2E-3E48-4200-8FD6-47213AE4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380952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AAAB-9CB2-47CD-9B81-D581C41B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#2 – Query Tags and Extended Events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B7B2723-FE92-464B-815A-2DB752A3B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7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AFECE5-053D-4B03-B3C4-44592867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7" y="2348186"/>
            <a:ext cx="11247594" cy="2308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Artist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"Description: Query for Albums"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"Query located: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Chinook.Controllers.AlbumsController.Index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() method"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@"Parameters: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        None"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5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CB9EB-F6DD-4B04-88A3-A248922FB50E}"/>
              </a:ext>
            </a:extLst>
          </p:cNvPr>
          <p:cNvSpPr/>
          <p:nvPr/>
        </p:nvSpPr>
        <p:spPr>
          <a:xfrm>
            <a:off x="838200" y="1760532"/>
            <a:ext cx="110583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 Description: Query for Albums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Query located: </a:t>
            </a:r>
            <a:r>
              <a:rPr lang="en-US" sz="2800" dirty="0" err="1">
                <a:solidFill>
                  <a:schemeClr val="bg1"/>
                </a:solidFill>
              </a:rPr>
              <a:t>Chinook.Controllers.AlbumsController.Index</a:t>
            </a:r>
            <a:r>
              <a:rPr lang="en-US" sz="2800" dirty="0">
                <a:solidFill>
                  <a:schemeClr val="bg1"/>
                </a:solidFill>
              </a:rPr>
              <a:t>() method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Parameters: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--                     None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   SELECT [a].[Id], [a].[ArtistId],</a:t>
            </a:r>
          </a:p>
          <a:p>
            <a:r>
              <a:rPr lang="en-US" sz="2800" dirty="0">
                <a:solidFill>
                  <a:schemeClr val="bg1"/>
                </a:solidFill>
              </a:rPr>
              <a:t>	[a].[Title],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].[Id],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].[Name]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FROM [Album] AS [a]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INNER JOIN [Artist] AS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 ON [a].[ArtistId] =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].[Id]</a:t>
            </a:r>
          </a:p>
        </p:txBody>
      </p:sp>
    </p:spTree>
    <p:extLst>
      <p:ext uri="{BB962C8B-B14F-4D97-AF65-F5344CB8AC3E}">
        <p14:creationId xmlns:p14="http://schemas.microsoft.com/office/powerpoint/2010/main" val="150988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03C1A-A1B6-4E53-9741-3B5CFA3C1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SQL Server Profiler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26D4D-2F19-4FD5-8BE2-5ADB8089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312" y="640080"/>
            <a:ext cx="707058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3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Extended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1FA20-D837-4803-ACAD-1460EBB040BF}"/>
              </a:ext>
            </a:extLst>
          </p:cNvPr>
          <p:cNvSpPr/>
          <p:nvPr/>
        </p:nvSpPr>
        <p:spPr>
          <a:xfrm>
            <a:off x="838200" y="2214607"/>
            <a:ext cx="117010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CREATE EVENT SESSION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ChinookAlbumQueries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 ON SERVER 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ADD EVENT 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sqlserver.sql_statement_completed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ACTION(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WHERE 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like_i_sql_unicode_string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	([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], N'%SELECT%ALBUM%'))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WITH (TRACK_CAUSALITY=ON);</a:t>
            </a:r>
          </a:p>
        </p:txBody>
      </p:sp>
    </p:spTree>
    <p:extLst>
      <p:ext uri="{BB962C8B-B14F-4D97-AF65-F5344CB8AC3E}">
        <p14:creationId xmlns:p14="http://schemas.microsoft.com/office/powerpoint/2010/main" val="257327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6E859-0B1C-485D-BABC-90CB342F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Store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43A63-723C-459A-812E-C5A18CB4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80" y="640080"/>
            <a:ext cx="5873447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0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Chinook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6A0FB-210E-4627-B522-1CF1823D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Store	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E1653C1-AB45-468A-8E88-7936C3C5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6526" y="933858"/>
            <a:ext cx="7797321" cy="49902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199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B923A0-9F77-44FB-8870-34788AFD06BB}"/>
              </a:ext>
            </a:extLst>
          </p:cNvPr>
          <p:cNvSpPr/>
          <p:nvPr/>
        </p:nvSpPr>
        <p:spPr>
          <a:xfrm>
            <a:off x="527990" y="1354435"/>
            <a:ext cx="59176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“London"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6CFF0-1C05-467A-A97D-A860F4DDD642}"/>
              </a:ext>
            </a:extLst>
          </p:cNvPr>
          <p:cNvSpPr/>
          <p:nvPr/>
        </p:nvSpPr>
        <p:spPr>
          <a:xfrm>
            <a:off x="1267740" y="5324753"/>
            <a:ext cx="29450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@p0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F6E67-4B2B-432A-9A87-1D59242FC71F}"/>
              </a:ext>
            </a:extLst>
          </p:cNvPr>
          <p:cNvSpPr/>
          <p:nvPr/>
        </p:nvSpPr>
        <p:spPr>
          <a:xfrm>
            <a:off x="6374353" y="1354435"/>
            <a:ext cx="59176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 London 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FormattableString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query =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(query);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D6217C5-15F1-442A-BABA-90137D06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65" y="4322962"/>
            <a:ext cx="1153939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public async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Task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GetAllAlbumsAsync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 =&gt;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await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this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ToListAsync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454F729-B239-4149-9093-E9942646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6" y="2308094"/>
            <a:ext cx="11810533" cy="120032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private static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readonly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Func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AsyncEnumerable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</a:t>
            </a:r>
            <a:r>
              <a:rPr lang="en-US" altLang="en-US" sz="2400" dirty="0">
                <a:solidFill>
                  <a:srgbClr val="262626"/>
                </a:solidFill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EF.CompileAsyncQuery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db.Album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Team Leader at</a:t>
            </a:r>
          </a:p>
          <a:p>
            <a:pPr algn="ctr"/>
            <a:r>
              <a:rPr lang="en-US" sz="2800" dirty="0">
                <a:latin typeface="+mj-lt"/>
              </a:rPr>
              <a:t>Rocket Homes</a:t>
            </a: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loevy.com/content/uploads/2016/10/555handshake.jpg">
            <a:extLst>
              <a:ext uri="{FF2B5EF4-FFF2-40B4-BE49-F238E27FC236}">
                <a16:creationId xmlns:a16="http://schemas.microsoft.com/office/drawing/2014/main" id="{778A9EC0-6E74-4BC7-98BF-10EC8CC91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0401D-A38B-4EF5-9B5A-E34C0E1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Be nice to your DBA!</a:t>
            </a:r>
          </a:p>
        </p:txBody>
      </p:sp>
      <p:cxnSp>
        <p:nvCxnSpPr>
          <p:cNvPr id="3084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39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cwoodruff@live.com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</a:t>
            </a:r>
            <a:r>
              <a:rPr lang="en-US" sz="4000" dirty="0">
                <a:solidFill>
                  <a:srgbClr val="FFC000"/>
                </a:solidFill>
              </a:rPr>
              <a:t>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wsfcs.k12.nc.us/cms/lib/NC01001395/Centricity/Domain/4714/rowboots.jpg">
            <a:extLst>
              <a:ext uri="{FF2B5EF4-FFF2-40B4-BE49-F238E27FC236}">
                <a16:creationId xmlns:a16="http://schemas.microsoft.com/office/drawing/2014/main" id="{FF36B918-7155-4429-B8C4-9A6FC65C7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1873C-D5B0-4EEC-AC60-E24D5174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Goals for this talk!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71D0-B62B-4CD2-B4D3-2EB6CF792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388" y="4551037"/>
            <a:ext cx="6344005" cy="2218931"/>
          </a:xfrm>
        </p:spPr>
        <p:txBody>
          <a:bodyPr anchor="ctr">
            <a:normAutofit fontScale="925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Better use of the tools for SQL Server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use of Entity Framework Core for performance and happier users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relationship with your DBA’s!</a:t>
            </a:r>
          </a:p>
        </p:txBody>
      </p:sp>
    </p:spTree>
    <p:extLst>
      <p:ext uri="{BB962C8B-B14F-4D97-AF65-F5344CB8AC3E}">
        <p14:creationId xmlns:p14="http://schemas.microsoft.com/office/powerpoint/2010/main" val="1431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2D353-0A69-4820-9490-F1F1A822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F41328-65BA-4589-A9B8-26C9BAD902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103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81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0601-01DE-4041-AD50-FABC258C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look at Query Plans</a:t>
            </a:r>
          </a:p>
        </p:txBody>
      </p:sp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22F1FD11-01BA-464C-A59F-C50B5687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981"/>
            <a:ext cx="6732048" cy="2285683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A7696E-8CDF-406A-BC8E-EFED56459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274676"/>
              </p:ext>
            </p:extLst>
          </p:nvPr>
        </p:nvGraphicFramePr>
        <p:xfrm>
          <a:off x="7570248" y="1653597"/>
          <a:ext cx="4621752" cy="3101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902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1210</Words>
  <Application>Microsoft Office PowerPoint</Application>
  <PresentationFormat>Widescreen</PresentationFormat>
  <Paragraphs>185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 Semilight</vt:lpstr>
      <vt:lpstr>SF Comic Script</vt:lpstr>
      <vt:lpstr>Source Code Pro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Goals for this talk!</vt:lpstr>
      <vt:lpstr>Query Plans</vt:lpstr>
      <vt:lpstr>How to look at Query Plans</vt:lpstr>
      <vt:lpstr>Detective Tip #1 – understand query Plans</vt:lpstr>
      <vt:lpstr>PowerPoint Presentation</vt:lpstr>
      <vt:lpstr>PowerPoint Presentation</vt:lpstr>
      <vt:lpstr>Client Statistics</vt:lpstr>
      <vt:lpstr>Detective Tip #2 – Query Tags and Extended Events</vt:lpstr>
      <vt:lpstr>Query Tags</vt:lpstr>
      <vt:lpstr>Query Tags</vt:lpstr>
      <vt:lpstr>SQL Server Profiler</vt:lpstr>
      <vt:lpstr>Extended Events</vt:lpstr>
      <vt:lpstr>Detective Tip #3 – Learn about Query Store</vt:lpstr>
      <vt:lpstr>Understanding the Query Store</vt:lpstr>
      <vt:lpstr>Query Store </vt:lpstr>
      <vt:lpstr>Show how to enable Query Store</vt:lpstr>
      <vt:lpstr>Query Store </vt:lpstr>
      <vt:lpstr>Detective Tip #4 – What we can do to improve our EF queries</vt:lpstr>
      <vt:lpstr>String interpolation in raw SQL methods</vt:lpstr>
      <vt:lpstr>Explicitly Compiled Queries</vt:lpstr>
      <vt:lpstr>DbContext Pooling</vt:lpstr>
      <vt:lpstr>DbContext Pooling</vt:lpstr>
      <vt:lpstr>DbContext Pooling</vt:lpstr>
      <vt:lpstr>Be nice to your DBA!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2019-06-21T07:38:25Z</dcterms:created>
  <dcterms:modified xsi:type="dcterms:W3CDTF">2021-08-19T18:04:56Z</dcterms:modified>
</cp:coreProperties>
</file>